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6" r:id="rId2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Mir" userId="33c7c104-9f39-4df2-bfbe-bb748b096c8c" providerId="ADAL" clId="{0A32A3EF-0CB7-480D-9A61-2ABD7453BF0A}"/>
    <pc:docChg chg="modSld">
      <pc:chgData name="Miriam Mir" userId="33c7c104-9f39-4df2-bfbe-bb748b096c8c" providerId="ADAL" clId="{0A32A3EF-0CB7-480D-9A61-2ABD7453BF0A}" dt="2023-12-08T19:13:22.907" v="3" actId="20577"/>
      <pc:docMkLst>
        <pc:docMk/>
      </pc:docMkLst>
      <pc:sldChg chg="modSp mod">
        <pc:chgData name="Miriam Mir" userId="33c7c104-9f39-4df2-bfbe-bb748b096c8c" providerId="ADAL" clId="{0A32A3EF-0CB7-480D-9A61-2ABD7453BF0A}" dt="2023-12-08T19:13:22.907" v="3" actId="20577"/>
        <pc:sldMkLst>
          <pc:docMk/>
          <pc:sldMk cId="1848323441" sldId="326"/>
        </pc:sldMkLst>
        <pc:spChg chg="mod">
          <ac:chgData name="Miriam Mir" userId="33c7c104-9f39-4df2-bfbe-bb748b096c8c" providerId="ADAL" clId="{0A32A3EF-0CB7-480D-9A61-2ABD7453BF0A}" dt="2023-12-08T19:13:22.907" v="3" actId="20577"/>
          <ac:spMkLst>
            <pc:docMk/>
            <pc:sldMk cId="1848323441" sldId="326"/>
            <ac:spMk id="5" creationId="{B1C097F5-C04D-8073-370F-D8237619AB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3236E55-C555-D4AE-EFBB-75C79F73AE26}"/>
              </a:ext>
            </a:extLst>
          </p:cNvPr>
          <p:cNvSpPr/>
          <p:nvPr userDrawn="1"/>
        </p:nvSpPr>
        <p:spPr>
          <a:xfrm>
            <a:off x="-1122947" y="-2261937"/>
            <a:ext cx="14084969" cy="224589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02" dirty="0"/>
          </a:p>
        </p:txBody>
      </p:sp>
    </p:spTree>
    <p:extLst>
      <p:ext uri="{BB962C8B-B14F-4D97-AF65-F5344CB8AC3E}">
        <p14:creationId xmlns:p14="http://schemas.microsoft.com/office/powerpoint/2010/main" val="92196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70296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15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822984" rtl="0" eaLnBrk="1" latinLnBrk="0" hangingPunct="1">
        <a:lnSpc>
          <a:spcPct val="90000"/>
        </a:lnSpc>
        <a:spcBef>
          <a:spcPct val="0"/>
        </a:spcBef>
        <a:buNone/>
        <a:defRPr sz="3959" b="1" kern="1200">
          <a:solidFill>
            <a:schemeClr val="accent2"/>
          </a:solidFill>
          <a:latin typeface="Alegreya Sans" pitchFamily="2" charset="0"/>
          <a:ea typeface="+mj-ea"/>
          <a:cs typeface="+mj-cs"/>
        </a:defRPr>
      </a:lvl1pPr>
    </p:titleStyle>
    <p:bodyStyle>
      <a:lvl1pPr marL="205746" indent="-205746" algn="l" defTabSz="822984" rtl="0" eaLnBrk="1" latinLnBrk="0" hangingPunct="1">
        <a:lnSpc>
          <a:spcPct val="120000"/>
        </a:lnSpc>
        <a:spcBef>
          <a:spcPts val="901"/>
        </a:spcBef>
        <a:buFont typeface="Arial" panose="020B0604020202020204" pitchFamily="34" charset="0"/>
        <a:buChar char="•"/>
        <a:defRPr sz="2521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1pPr>
      <a:lvl2pPr marL="617239" indent="-205746" algn="l" defTabSz="822984" rtl="0" eaLnBrk="1" latinLnBrk="0" hangingPunct="1">
        <a:lnSpc>
          <a:spcPct val="120000"/>
        </a:lnSpc>
        <a:spcBef>
          <a:spcPts val="449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2pPr>
      <a:lvl3pPr marL="1028730" indent="-205746" algn="l" defTabSz="822984" rtl="0" eaLnBrk="1" latinLnBrk="0" hangingPunct="1">
        <a:lnSpc>
          <a:spcPct val="120000"/>
        </a:lnSpc>
        <a:spcBef>
          <a:spcPts val="44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3pPr>
      <a:lvl4pPr marL="1440223" indent="-205746" algn="l" defTabSz="822984" rtl="0" eaLnBrk="1" latinLnBrk="0" hangingPunct="1">
        <a:lnSpc>
          <a:spcPct val="12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4pPr>
      <a:lvl5pPr marL="1851716" indent="-205746" algn="l" defTabSz="822984" rtl="0" eaLnBrk="1" latinLnBrk="0" hangingPunct="1">
        <a:lnSpc>
          <a:spcPct val="12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Alegreya Sans" pitchFamily="2" charset="0"/>
          <a:ea typeface="+mn-ea"/>
          <a:cs typeface="+mn-cs"/>
        </a:defRPr>
      </a:lvl5pPr>
      <a:lvl6pPr marL="2263207" indent="-205746" algn="l" defTabSz="822984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700" indent="-205746" algn="l" defTabSz="822984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93" indent="-205746" algn="l" defTabSz="822984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686" indent="-205746" algn="l" defTabSz="822984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93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84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77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70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63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953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446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939" algn="l" defTabSz="822984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273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8A3A45-F503-59E5-EA1D-4AA93A91FE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4A3840-1B2B-3549-9758-ED303432987F}"/>
              </a:ext>
            </a:extLst>
          </p:cNvPr>
          <p:cNvSpPr/>
          <p:nvPr/>
        </p:nvSpPr>
        <p:spPr>
          <a:xfrm>
            <a:off x="1212525" y="727502"/>
            <a:ext cx="3466087" cy="1146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5814">
              <a:lnSpc>
                <a:spcPts val="7344"/>
              </a:lnSpc>
            </a:pPr>
            <a:r>
              <a:rPr lang="en-GB" sz="6048" b="1" dirty="0">
                <a:solidFill>
                  <a:srgbClr val="575587"/>
                </a:solidFill>
                <a:latin typeface="Alegreya Sans" pitchFamily="2" charset="0"/>
              </a:rPr>
              <a:t>Meeting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8E7A2A-D249-4E04-0407-7387810D0B0D}"/>
              </a:ext>
            </a:extLst>
          </p:cNvPr>
          <p:cNvSpPr/>
          <p:nvPr/>
        </p:nvSpPr>
        <p:spPr>
          <a:xfrm>
            <a:off x="1212525" y="1943101"/>
            <a:ext cx="4799874" cy="10763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5814">
              <a:lnSpc>
                <a:spcPts val="4320"/>
              </a:lnSpc>
            </a:pPr>
            <a:r>
              <a:rPr lang="en-GB" sz="4320" b="1" dirty="0">
                <a:solidFill>
                  <a:srgbClr val="FFFFFF"/>
                </a:solidFill>
                <a:latin typeface="Alegreya Sans" pitchFamily="2" charset="0"/>
              </a:rPr>
              <a:t>Stakeholders group (Poland)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C097F5-C04D-8073-370F-D8237619AB48}"/>
              </a:ext>
            </a:extLst>
          </p:cNvPr>
          <p:cNvSpPr/>
          <p:nvPr/>
        </p:nvSpPr>
        <p:spPr>
          <a:xfrm>
            <a:off x="1212526" y="3105906"/>
            <a:ext cx="3221880" cy="6039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5814">
              <a:lnSpc>
                <a:spcPts val="3888"/>
              </a:lnSpc>
            </a:pPr>
            <a:r>
              <a:rPr lang="en-GB" sz="3024" b="1">
                <a:solidFill>
                  <a:srgbClr val="383444"/>
                </a:solidFill>
                <a:latin typeface="Alegreya Sans" pitchFamily="2" charset="0"/>
              </a:rPr>
              <a:t>5 December </a:t>
            </a:r>
            <a:r>
              <a:rPr lang="en-GB" sz="3024" b="1" dirty="0">
                <a:solidFill>
                  <a:srgbClr val="383444"/>
                </a:solidFill>
                <a:latin typeface="Alegreya Sans" pitchFamily="2" charset="0"/>
              </a:rPr>
              <a:t>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A83E03-0056-BE01-58E7-B7962A9E1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3478" y="728274"/>
            <a:ext cx="2814841" cy="270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23441"/>
      </p:ext>
    </p:extLst>
  </p:cSld>
  <p:clrMapOvr>
    <a:masterClrMapping/>
  </p:clrMapOvr>
</p:sld>
</file>

<file path=ppt/theme/theme1.xml><?xml version="1.0" encoding="utf-8"?>
<a:theme xmlns:a="http://schemas.openxmlformats.org/drawingml/2006/main" name="I-CLAIM Theme">
  <a:themeElements>
    <a:clrScheme name="I-CLAIM Colours">
      <a:dk1>
        <a:srgbClr val="313131"/>
      </a:dk1>
      <a:lt1>
        <a:srgbClr val="FFFFFF"/>
      </a:lt1>
      <a:dk2>
        <a:srgbClr val="313C3F"/>
      </a:dk2>
      <a:lt2>
        <a:srgbClr val="FFFFFF"/>
      </a:lt2>
      <a:accent1>
        <a:srgbClr val="E5CF1E"/>
      </a:accent1>
      <a:accent2>
        <a:srgbClr val="575587"/>
      </a:accent2>
      <a:accent3>
        <a:srgbClr val="BEC3DD"/>
      </a:accent3>
      <a:accent4>
        <a:srgbClr val="FFF200"/>
      </a:accent4>
      <a:accent5>
        <a:srgbClr val="383444"/>
      </a:accent5>
      <a:accent6>
        <a:srgbClr val="A8A8A8"/>
      </a:accent6>
      <a:hlink>
        <a:srgbClr val="E5CF00"/>
      </a:hlink>
      <a:folHlink>
        <a:srgbClr val="575587"/>
      </a:folHlink>
    </a:clrScheme>
    <a:fontScheme name="Sunshine">
      <a:majorFont>
        <a:latin typeface="Montserrat Black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Alegreya Sans</vt:lpstr>
      <vt:lpstr>Arial</vt:lpstr>
      <vt:lpstr>Open Sans</vt:lpstr>
      <vt:lpstr>I-CLAIM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Miriam Mir</dc:creator>
  <cp:lastModifiedBy>Miriam Mir</cp:lastModifiedBy>
  <cp:revision>2</cp:revision>
  <dcterms:created xsi:type="dcterms:W3CDTF">2023-12-08T08:40:45Z</dcterms:created>
  <dcterms:modified xsi:type="dcterms:W3CDTF">2023-12-08T19:13:25Z</dcterms:modified>
</cp:coreProperties>
</file>