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2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039" userDrawn="1">
          <p15:clr>
            <a:srgbClr val="A4A3A4"/>
          </p15:clr>
        </p15:guide>
        <p15:guide id="4" pos="2095" userDrawn="1">
          <p15:clr>
            <a:srgbClr val="A4A3A4"/>
          </p15:clr>
        </p15:guide>
        <p15:guide id="5" orient="horz" pos="2614" userDrawn="1">
          <p15:clr>
            <a:srgbClr val="A4A3A4"/>
          </p15:clr>
        </p15:guide>
        <p15:guide id="6" orient="horz" pos="1139" userDrawn="1">
          <p15:clr>
            <a:srgbClr val="A4A3A4"/>
          </p15:clr>
        </p15:guide>
        <p15:guide id="7" orient="horz" pos="35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BEC4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6" autoAdjust="0"/>
    <p:restoredTop sz="92077" autoAdjust="0"/>
  </p:normalViewPr>
  <p:slideViewPr>
    <p:cSldViewPr snapToGrid="0" showGuides="1">
      <p:cViewPr varScale="1">
        <p:scale>
          <a:sx n="108" d="100"/>
          <a:sy n="108" d="100"/>
        </p:scale>
        <p:origin x="90" y="114"/>
      </p:cViewPr>
      <p:guideLst>
        <p:guide orient="horz" pos="2183"/>
        <p:guide pos="3840"/>
        <p:guide pos="7039"/>
        <p:guide pos="2095"/>
        <p:guide orient="horz" pos="2614"/>
        <p:guide orient="horz" pos="1139"/>
        <p:guide orient="horz" pos="3589"/>
      </p:guideLst>
    </p:cSldViewPr>
  </p:slideViewPr>
  <p:outlineViewPr>
    <p:cViewPr>
      <p:scale>
        <a:sx n="33" d="100"/>
        <a:sy n="33" d="100"/>
      </p:scale>
      <p:origin x="0" y="-37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44"/>
    </p:cViewPr>
  </p:sorterViewPr>
  <p:notesViewPr>
    <p:cSldViewPr snapToGrid="0">
      <p:cViewPr varScale="1">
        <p:scale>
          <a:sx n="116" d="100"/>
          <a:sy n="116" d="100"/>
        </p:scale>
        <p:origin x="302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iam Mir" userId="33c7c104-9f39-4df2-bfbe-bb748b096c8c" providerId="ADAL" clId="{60547BD3-4679-4457-B6B6-6C9A63D05119}"/>
    <pc:docChg chg="delSld">
      <pc:chgData name="Miriam Mir" userId="33c7c104-9f39-4df2-bfbe-bb748b096c8c" providerId="ADAL" clId="{60547BD3-4679-4457-B6B6-6C9A63D05119}" dt="2024-02-02T13:04:53" v="1" actId="47"/>
      <pc:docMkLst>
        <pc:docMk/>
      </pc:docMkLst>
      <pc:sldChg chg="del">
        <pc:chgData name="Miriam Mir" userId="33c7c104-9f39-4df2-bfbe-bb748b096c8c" providerId="ADAL" clId="{60547BD3-4679-4457-B6B6-6C9A63D05119}" dt="2024-02-02T13:04:51.289" v="0" actId="47"/>
        <pc:sldMkLst>
          <pc:docMk/>
          <pc:sldMk cId="4215069013" sldId="322"/>
        </pc:sldMkLst>
      </pc:sldChg>
      <pc:sldChg chg="del">
        <pc:chgData name="Miriam Mir" userId="33c7c104-9f39-4df2-bfbe-bb748b096c8c" providerId="ADAL" clId="{60547BD3-4679-4457-B6B6-6C9A63D05119}" dt="2024-02-02T13:04:53" v="1" actId="47"/>
        <pc:sldMkLst>
          <pc:docMk/>
          <pc:sldMk cId="2185386336" sldId="32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27609D9-B941-275D-AD2A-5859B92703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53ACA2-38D9-B778-90AE-00D0D1467A1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A8ACF-D3AF-2542-8E19-D0EA796AC66E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A088C2-44DA-3863-EA49-BC67512C43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3FA19C-E62C-EBAA-2385-CBD7D397B6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32736-9BDB-9A42-A877-D4ADB495D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622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FAA2FA-D8D7-43B3-A81F-D1F5C2D52F7B}" type="datetimeFigureOut">
              <a:rPr lang="en-ID" smtClean="0"/>
              <a:t>02/02/2024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B4C0F-52DD-4896-8831-9D1A243EA01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87014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B4C0F-52DD-4896-8831-9D1A243EA01A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0689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20">
            <a:extLst>
              <a:ext uri="{FF2B5EF4-FFF2-40B4-BE49-F238E27FC236}">
                <a16:creationId xmlns:a16="http://schemas.microsoft.com/office/drawing/2014/main" id="{0D9AE58D-7813-B9D8-C70F-73A4B9EF38DC}"/>
              </a:ext>
            </a:extLst>
          </p:cNvPr>
          <p:cNvSpPr/>
          <p:nvPr userDrawn="1"/>
        </p:nvSpPr>
        <p:spPr>
          <a:xfrm flipH="1" flipV="1">
            <a:off x="0" y="6477888"/>
            <a:ext cx="12191998" cy="380112"/>
          </a:xfrm>
          <a:custGeom>
            <a:avLst/>
            <a:gdLst>
              <a:gd name="connsiteX0" fmla="*/ 6857998 w 6857998"/>
              <a:gd name="connsiteY0" fmla="*/ 809421 h 1699806"/>
              <a:gd name="connsiteX1" fmla="*/ 6857998 w 6857998"/>
              <a:gd name="connsiteY1" fmla="*/ 0 h 1699806"/>
              <a:gd name="connsiteX2" fmla="*/ 0 w 6857998"/>
              <a:gd name="connsiteY2" fmla="*/ 0 h 1699806"/>
              <a:gd name="connsiteX3" fmla="*/ 0 w 6857998"/>
              <a:gd name="connsiteY3" fmla="*/ 1487839 h 1699806"/>
              <a:gd name="connsiteX4" fmla="*/ 37691 w 6857998"/>
              <a:gd name="connsiteY4" fmla="*/ 1495648 h 1699806"/>
              <a:gd name="connsiteX5" fmla="*/ 45767 w 6857998"/>
              <a:gd name="connsiteY5" fmla="*/ 1515174 h 1699806"/>
              <a:gd name="connsiteX6" fmla="*/ 69997 w 6857998"/>
              <a:gd name="connsiteY6" fmla="*/ 1522984 h 1699806"/>
              <a:gd name="connsiteX7" fmla="*/ 96919 w 6857998"/>
              <a:gd name="connsiteY7" fmla="*/ 1522984 h 1699806"/>
              <a:gd name="connsiteX8" fmla="*/ 110379 w 6857998"/>
              <a:gd name="connsiteY8" fmla="*/ 1515174 h 1699806"/>
              <a:gd name="connsiteX9" fmla="*/ 129225 w 6857998"/>
              <a:gd name="connsiteY9" fmla="*/ 1515174 h 1699806"/>
              <a:gd name="connsiteX10" fmla="*/ 148070 w 6857998"/>
              <a:gd name="connsiteY10" fmla="*/ 1526890 h 1699806"/>
              <a:gd name="connsiteX11" fmla="*/ 174991 w 6857998"/>
              <a:gd name="connsiteY11" fmla="*/ 1526890 h 1699806"/>
              <a:gd name="connsiteX12" fmla="*/ 236911 w 6857998"/>
              <a:gd name="connsiteY12" fmla="*/ 1526890 h 1699806"/>
              <a:gd name="connsiteX13" fmla="*/ 253064 w 6857998"/>
              <a:gd name="connsiteY13" fmla="*/ 1538605 h 1699806"/>
              <a:gd name="connsiteX14" fmla="*/ 285370 w 6857998"/>
              <a:gd name="connsiteY14" fmla="*/ 1554225 h 1699806"/>
              <a:gd name="connsiteX15" fmla="*/ 317676 w 6857998"/>
              <a:gd name="connsiteY15" fmla="*/ 1542509 h 1699806"/>
              <a:gd name="connsiteX16" fmla="*/ 344598 w 6857998"/>
              <a:gd name="connsiteY16" fmla="*/ 1538605 h 1699806"/>
              <a:gd name="connsiteX17" fmla="*/ 358059 w 6857998"/>
              <a:gd name="connsiteY17" fmla="*/ 1546415 h 1699806"/>
              <a:gd name="connsiteX18" fmla="*/ 382288 w 6857998"/>
              <a:gd name="connsiteY18" fmla="*/ 1581560 h 1699806"/>
              <a:gd name="connsiteX19" fmla="*/ 414594 w 6857998"/>
              <a:gd name="connsiteY19" fmla="*/ 1601086 h 1699806"/>
              <a:gd name="connsiteX20" fmla="*/ 433439 w 6857998"/>
              <a:gd name="connsiteY20" fmla="*/ 1608896 h 1699806"/>
              <a:gd name="connsiteX21" fmla="*/ 444208 w 6857998"/>
              <a:gd name="connsiteY21" fmla="*/ 1612801 h 1699806"/>
              <a:gd name="connsiteX22" fmla="*/ 473822 w 6857998"/>
              <a:gd name="connsiteY22" fmla="*/ 1612801 h 1699806"/>
              <a:gd name="connsiteX23" fmla="*/ 489975 w 6857998"/>
              <a:gd name="connsiteY23" fmla="*/ 1624516 h 1699806"/>
              <a:gd name="connsiteX24" fmla="*/ 511512 w 6857998"/>
              <a:gd name="connsiteY24" fmla="*/ 1628422 h 1699806"/>
              <a:gd name="connsiteX25" fmla="*/ 535742 w 6857998"/>
              <a:gd name="connsiteY25" fmla="*/ 1616707 h 1699806"/>
              <a:gd name="connsiteX26" fmla="*/ 559972 w 6857998"/>
              <a:gd name="connsiteY26" fmla="*/ 1612801 h 1699806"/>
              <a:gd name="connsiteX27" fmla="*/ 578817 w 6857998"/>
              <a:gd name="connsiteY27" fmla="*/ 1612801 h 1699806"/>
              <a:gd name="connsiteX28" fmla="*/ 594969 w 6857998"/>
              <a:gd name="connsiteY28" fmla="*/ 1616707 h 1699806"/>
              <a:gd name="connsiteX29" fmla="*/ 621891 w 6857998"/>
              <a:gd name="connsiteY29" fmla="*/ 1651852 h 1699806"/>
              <a:gd name="connsiteX30" fmla="*/ 632660 w 6857998"/>
              <a:gd name="connsiteY30" fmla="*/ 1667473 h 1699806"/>
              <a:gd name="connsiteX31" fmla="*/ 659582 w 6857998"/>
              <a:gd name="connsiteY31" fmla="*/ 1683093 h 1699806"/>
              <a:gd name="connsiteX32" fmla="*/ 670350 w 6857998"/>
              <a:gd name="connsiteY32" fmla="*/ 1686998 h 1699806"/>
              <a:gd name="connsiteX33" fmla="*/ 691888 w 6857998"/>
              <a:gd name="connsiteY33" fmla="*/ 1694808 h 1699806"/>
              <a:gd name="connsiteX34" fmla="*/ 708041 w 6857998"/>
              <a:gd name="connsiteY34" fmla="*/ 1698713 h 1699806"/>
              <a:gd name="connsiteX35" fmla="*/ 721502 w 6857998"/>
              <a:gd name="connsiteY35" fmla="*/ 1694808 h 1699806"/>
              <a:gd name="connsiteX36" fmla="*/ 729578 w 6857998"/>
              <a:gd name="connsiteY36" fmla="*/ 1667473 h 1699806"/>
              <a:gd name="connsiteX37" fmla="*/ 745731 w 6857998"/>
              <a:gd name="connsiteY37" fmla="*/ 1655758 h 1699806"/>
              <a:gd name="connsiteX38" fmla="*/ 748423 w 6857998"/>
              <a:gd name="connsiteY38" fmla="*/ 1655758 h 1699806"/>
              <a:gd name="connsiteX39" fmla="*/ 769961 w 6857998"/>
              <a:gd name="connsiteY39" fmla="*/ 1644042 h 1699806"/>
              <a:gd name="connsiteX40" fmla="*/ 791498 w 6857998"/>
              <a:gd name="connsiteY40" fmla="*/ 1651852 h 1699806"/>
              <a:gd name="connsiteX41" fmla="*/ 829189 w 6857998"/>
              <a:gd name="connsiteY41" fmla="*/ 1651852 h 1699806"/>
              <a:gd name="connsiteX42" fmla="*/ 848034 w 6857998"/>
              <a:gd name="connsiteY42" fmla="*/ 1644042 h 1699806"/>
              <a:gd name="connsiteX43" fmla="*/ 869571 w 6857998"/>
              <a:gd name="connsiteY43" fmla="*/ 1624516 h 1699806"/>
              <a:gd name="connsiteX44" fmla="*/ 880339 w 6857998"/>
              <a:gd name="connsiteY44" fmla="*/ 1597181 h 1699806"/>
              <a:gd name="connsiteX45" fmla="*/ 888416 w 6857998"/>
              <a:gd name="connsiteY45" fmla="*/ 1573750 h 1699806"/>
              <a:gd name="connsiteX46" fmla="*/ 899185 w 6857998"/>
              <a:gd name="connsiteY46" fmla="*/ 1546415 h 1699806"/>
              <a:gd name="connsiteX47" fmla="*/ 915338 w 6857998"/>
              <a:gd name="connsiteY47" fmla="*/ 1558130 h 1699806"/>
              <a:gd name="connsiteX48" fmla="*/ 947644 w 6857998"/>
              <a:gd name="connsiteY48" fmla="*/ 1581560 h 1699806"/>
              <a:gd name="connsiteX49" fmla="*/ 963796 w 6857998"/>
              <a:gd name="connsiteY49" fmla="*/ 1573750 h 1699806"/>
              <a:gd name="connsiteX50" fmla="*/ 996103 w 6857998"/>
              <a:gd name="connsiteY50" fmla="*/ 1565941 h 1699806"/>
              <a:gd name="connsiteX51" fmla="*/ 1006871 w 6857998"/>
              <a:gd name="connsiteY51" fmla="*/ 1558130 h 1699806"/>
              <a:gd name="connsiteX52" fmla="*/ 1014948 w 6857998"/>
              <a:gd name="connsiteY52" fmla="*/ 1530794 h 1699806"/>
              <a:gd name="connsiteX53" fmla="*/ 1028409 w 6857998"/>
              <a:gd name="connsiteY53" fmla="*/ 1503459 h 1699806"/>
              <a:gd name="connsiteX54" fmla="*/ 1033793 w 6857998"/>
              <a:gd name="connsiteY54" fmla="*/ 1472218 h 1699806"/>
              <a:gd name="connsiteX55" fmla="*/ 1052638 w 6857998"/>
              <a:gd name="connsiteY55" fmla="*/ 1456598 h 1699806"/>
              <a:gd name="connsiteX56" fmla="*/ 1068791 w 6857998"/>
              <a:gd name="connsiteY56" fmla="*/ 1452692 h 1699806"/>
              <a:gd name="connsiteX57" fmla="*/ 1087636 w 6857998"/>
              <a:gd name="connsiteY57" fmla="*/ 1452692 h 1699806"/>
              <a:gd name="connsiteX58" fmla="*/ 1103790 w 6857998"/>
              <a:gd name="connsiteY58" fmla="*/ 1452692 h 1699806"/>
              <a:gd name="connsiteX59" fmla="*/ 1114558 w 6857998"/>
              <a:gd name="connsiteY59" fmla="*/ 1444882 h 1699806"/>
              <a:gd name="connsiteX60" fmla="*/ 1128019 w 6857998"/>
              <a:gd name="connsiteY60" fmla="*/ 1425358 h 1699806"/>
              <a:gd name="connsiteX61" fmla="*/ 1157633 w 6857998"/>
              <a:gd name="connsiteY61" fmla="*/ 1429262 h 1699806"/>
              <a:gd name="connsiteX62" fmla="*/ 1181862 w 6857998"/>
              <a:gd name="connsiteY62" fmla="*/ 1429262 h 1699806"/>
              <a:gd name="connsiteX63" fmla="*/ 1206092 w 6857998"/>
              <a:gd name="connsiteY63" fmla="*/ 1413641 h 1699806"/>
              <a:gd name="connsiteX64" fmla="*/ 1230321 w 6857998"/>
              <a:gd name="connsiteY64" fmla="*/ 1413641 h 1699806"/>
              <a:gd name="connsiteX65" fmla="*/ 1246474 w 6857998"/>
              <a:gd name="connsiteY65" fmla="*/ 1417547 h 1699806"/>
              <a:gd name="connsiteX66" fmla="*/ 1273396 w 6857998"/>
              <a:gd name="connsiteY66" fmla="*/ 1413641 h 1699806"/>
              <a:gd name="connsiteX67" fmla="*/ 1292242 w 6857998"/>
              <a:gd name="connsiteY67" fmla="*/ 1386307 h 1699806"/>
              <a:gd name="connsiteX68" fmla="*/ 1305702 w 6857998"/>
              <a:gd name="connsiteY68" fmla="*/ 1374590 h 1699806"/>
              <a:gd name="connsiteX69" fmla="*/ 1321855 w 6857998"/>
              <a:gd name="connsiteY69" fmla="*/ 1351160 h 1699806"/>
              <a:gd name="connsiteX70" fmla="*/ 1351469 w 6857998"/>
              <a:gd name="connsiteY70" fmla="*/ 1343350 h 1699806"/>
              <a:gd name="connsiteX71" fmla="*/ 1364930 w 6857998"/>
              <a:gd name="connsiteY71" fmla="*/ 1358971 h 1699806"/>
              <a:gd name="connsiteX72" fmla="*/ 1381083 w 6857998"/>
              <a:gd name="connsiteY72" fmla="*/ 1358971 h 1699806"/>
              <a:gd name="connsiteX73" fmla="*/ 1389159 w 6857998"/>
              <a:gd name="connsiteY73" fmla="*/ 1339445 h 1699806"/>
              <a:gd name="connsiteX74" fmla="*/ 1389159 w 6857998"/>
              <a:gd name="connsiteY74" fmla="*/ 1312109 h 1699806"/>
              <a:gd name="connsiteX75" fmla="*/ 1408004 w 6857998"/>
              <a:gd name="connsiteY75" fmla="*/ 1288679 h 1699806"/>
              <a:gd name="connsiteX76" fmla="*/ 1421465 w 6857998"/>
              <a:gd name="connsiteY76" fmla="*/ 1280869 h 1699806"/>
              <a:gd name="connsiteX77" fmla="*/ 1434926 w 6857998"/>
              <a:gd name="connsiteY77" fmla="*/ 1296490 h 1699806"/>
              <a:gd name="connsiteX78" fmla="*/ 1448387 w 6857998"/>
              <a:gd name="connsiteY78" fmla="*/ 1300394 h 1699806"/>
              <a:gd name="connsiteX79" fmla="*/ 1453772 w 6857998"/>
              <a:gd name="connsiteY79" fmla="*/ 1304299 h 1699806"/>
              <a:gd name="connsiteX80" fmla="*/ 1469924 w 6857998"/>
              <a:gd name="connsiteY80" fmla="*/ 1308205 h 1699806"/>
              <a:gd name="connsiteX81" fmla="*/ 1480693 w 6857998"/>
              <a:gd name="connsiteY81" fmla="*/ 1308205 h 1699806"/>
              <a:gd name="connsiteX82" fmla="*/ 1510307 w 6857998"/>
              <a:gd name="connsiteY82" fmla="*/ 1273058 h 1699806"/>
              <a:gd name="connsiteX83" fmla="*/ 1561458 w 6857998"/>
              <a:gd name="connsiteY83" fmla="*/ 1245722 h 1699806"/>
              <a:gd name="connsiteX84" fmla="*/ 1588380 w 6857998"/>
              <a:gd name="connsiteY84" fmla="*/ 1245722 h 1699806"/>
              <a:gd name="connsiteX85" fmla="*/ 1609917 w 6857998"/>
              <a:gd name="connsiteY85" fmla="*/ 1222292 h 1699806"/>
              <a:gd name="connsiteX86" fmla="*/ 1620686 w 6857998"/>
              <a:gd name="connsiteY86" fmla="*/ 1194956 h 1699806"/>
              <a:gd name="connsiteX87" fmla="*/ 1636839 w 6857998"/>
              <a:gd name="connsiteY87" fmla="*/ 1187147 h 1699806"/>
              <a:gd name="connsiteX88" fmla="*/ 1655684 w 6857998"/>
              <a:gd name="connsiteY88" fmla="*/ 1155906 h 1699806"/>
              <a:gd name="connsiteX89" fmla="*/ 1674529 w 6857998"/>
              <a:gd name="connsiteY89" fmla="*/ 1136381 h 1699806"/>
              <a:gd name="connsiteX90" fmla="*/ 1685298 w 6857998"/>
              <a:gd name="connsiteY90" fmla="*/ 1136381 h 1699806"/>
              <a:gd name="connsiteX91" fmla="*/ 1701451 w 6857998"/>
              <a:gd name="connsiteY91" fmla="*/ 1155906 h 1699806"/>
              <a:gd name="connsiteX92" fmla="*/ 1714912 w 6857998"/>
              <a:gd name="connsiteY92" fmla="*/ 1167622 h 1699806"/>
              <a:gd name="connsiteX93" fmla="*/ 1728372 w 6857998"/>
              <a:gd name="connsiteY93" fmla="*/ 1167622 h 1699806"/>
              <a:gd name="connsiteX94" fmla="*/ 1739141 w 6857998"/>
              <a:gd name="connsiteY94" fmla="*/ 1167622 h 1699806"/>
              <a:gd name="connsiteX95" fmla="*/ 1757986 w 6857998"/>
              <a:gd name="connsiteY95" fmla="*/ 1152001 h 1699806"/>
              <a:gd name="connsiteX96" fmla="*/ 1784908 w 6857998"/>
              <a:gd name="connsiteY96" fmla="*/ 1128571 h 1699806"/>
              <a:gd name="connsiteX97" fmla="*/ 1822599 w 6857998"/>
              <a:gd name="connsiteY97" fmla="*/ 1128571 h 1699806"/>
              <a:gd name="connsiteX98" fmla="*/ 1830675 w 6857998"/>
              <a:gd name="connsiteY98" fmla="*/ 1128571 h 1699806"/>
              <a:gd name="connsiteX99" fmla="*/ 1838751 w 6857998"/>
              <a:gd name="connsiteY99" fmla="*/ 1128571 h 1699806"/>
              <a:gd name="connsiteX100" fmla="*/ 1862981 w 6857998"/>
              <a:gd name="connsiteY100" fmla="*/ 1128571 h 1699806"/>
              <a:gd name="connsiteX101" fmla="*/ 1876442 w 6857998"/>
              <a:gd name="connsiteY101" fmla="*/ 1128571 h 1699806"/>
              <a:gd name="connsiteX102" fmla="*/ 1887211 w 6857998"/>
              <a:gd name="connsiteY102" fmla="*/ 1128571 h 1699806"/>
              <a:gd name="connsiteX103" fmla="*/ 1914132 w 6857998"/>
              <a:gd name="connsiteY103" fmla="*/ 1140286 h 1699806"/>
              <a:gd name="connsiteX104" fmla="*/ 1919516 w 6857998"/>
              <a:gd name="connsiteY104" fmla="*/ 1148096 h 1699806"/>
              <a:gd name="connsiteX105" fmla="*/ 1943746 w 6857998"/>
              <a:gd name="connsiteY105" fmla="*/ 1159811 h 1699806"/>
              <a:gd name="connsiteX106" fmla="*/ 1967976 w 6857998"/>
              <a:gd name="connsiteY106" fmla="*/ 1171526 h 1699806"/>
              <a:gd name="connsiteX107" fmla="*/ 1981436 w 6857998"/>
              <a:gd name="connsiteY107" fmla="*/ 1202767 h 1699806"/>
              <a:gd name="connsiteX108" fmla="*/ 2024511 w 6857998"/>
              <a:gd name="connsiteY108" fmla="*/ 1202767 h 1699806"/>
              <a:gd name="connsiteX109" fmla="*/ 2043357 w 6857998"/>
              <a:gd name="connsiteY109" fmla="*/ 1214482 h 1699806"/>
              <a:gd name="connsiteX110" fmla="*/ 2054125 w 6857998"/>
              <a:gd name="connsiteY110" fmla="*/ 1218388 h 1699806"/>
              <a:gd name="connsiteX111" fmla="*/ 2054125 w 6857998"/>
              <a:gd name="connsiteY111" fmla="*/ 1222292 h 1699806"/>
              <a:gd name="connsiteX112" fmla="*/ 2075662 w 6857998"/>
              <a:gd name="connsiteY112" fmla="*/ 1237913 h 1699806"/>
              <a:gd name="connsiteX113" fmla="*/ 2099892 w 6857998"/>
              <a:gd name="connsiteY113" fmla="*/ 1230103 h 1699806"/>
              <a:gd name="connsiteX114" fmla="*/ 2118737 w 6857998"/>
              <a:gd name="connsiteY114" fmla="*/ 1237913 h 1699806"/>
              <a:gd name="connsiteX115" fmla="*/ 2140274 w 6857998"/>
              <a:gd name="connsiteY115" fmla="*/ 1230103 h 1699806"/>
              <a:gd name="connsiteX116" fmla="*/ 2164504 w 6857998"/>
              <a:gd name="connsiteY116" fmla="*/ 1210577 h 1699806"/>
              <a:gd name="connsiteX117" fmla="*/ 2183349 w 6857998"/>
              <a:gd name="connsiteY117" fmla="*/ 1194956 h 1699806"/>
              <a:gd name="connsiteX118" fmla="*/ 2207578 w 6857998"/>
              <a:gd name="connsiteY118" fmla="*/ 1179337 h 1699806"/>
              <a:gd name="connsiteX119" fmla="*/ 2234500 w 6857998"/>
              <a:gd name="connsiteY119" fmla="*/ 1198862 h 1699806"/>
              <a:gd name="connsiteX120" fmla="*/ 2247961 w 6857998"/>
              <a:gd name="connsiteY120" fmla="*/ 1210577 h 1699806"/>
              <a:gd name="connsiteX121" fmla="*/ 2266806 w 6857998"/>
              <a:gd name="connsiteY121" fmla="*/ 1226198 h 1699806"/>
              <a:gd name="connsiteX122" fmla="*/ 2291036 w 6857998"/>
              <a:gd name="connsiteY122" fmla="*/ 1226198 h 1699806"/>
              <a:gd name="connsiteX123" fmla="*/ 2312573 w 6857998"/>
              <a:gd name="connsiteY123" fmla="*/ 1230103 h 1699806"/>
              <a:gd name="connsiteX124" fmla="*/ 2328726 w 6857998"/>
              <a:gd name="connsiteY124" fmla="*/ 1214482 h 1699806"/>
              <a:gd name="connsiteX125" fmla="*/ 2328726 w 6857998"/>
              <a:gd name="connsiteY125" fmla="*/ 1194956 h 1699806"/>
              <a:gd name="connsiteX126" fmla="*/ 2336802 w 6857998"/>
              <a:gd name="connsiteY126" fmla="*/ 1171526 h 1699806"/>
              <a:gd name="connsiteX127" fmla="*/ 2350263 w 6857998"/>
              <a:gd name="connsiteY127" fmla="*/ 1167622 h 1699806"/>
              <a:gd name="connsiteX128" fmla="*/ 2369108 w 6857998"/>
              <a:gd name="connsiteY128" fmla="*/ 1155906 h 1699806"/>
              <a:gd name="connsiteX129" fmla="*/ 2390646 w 6857998"/>
              <a:gd name="connsiteY129" fmla="*/ 1136381 h 1699806"/>
              <a:gd name="connsiteX130" fmla="*/ 2401414 w 6857998"/>
              <a:gd name="connsiteY130" fmla="*/ 1109045 h 1699806"/>
              <a:gd name="connsiteX131" fmla="*/ 2425643 w 6857998"/>
              <a:gd name="connsiteY131" fmla="*/ 1085615 h 1699806"/>
              <a:gd name="connsiteX132" fmla="*/ 2444489 w 6857998"/>
              <a:gd name="connsiteY132" fmla="*/ 1066089 h 1699806"/>
              <a:gd name="connsiteX133" fmla="*/ 2449873 w 6857998"/>
              <a:gd name="connsiteY133" fmla="*/ 1042658 h 1699806"/>
              <a:gd name="connsiteX134" fmla="*/ 2466027 w 6857998"/>
              <a:gd name="connsiteY134" fmla="*/ 1027038 h 1699806"/>
              <a:gd name="connsiteX135" fmla="*/ 2479488 w 6857998"/>
              <a:gd name="connsiteY135" fmla="*/ 1030943 h 1699806"/>
              <a:gd name="connsiteX136" fmla="*/ 2495640 w 6857998"/>
              <a:gd name="connsiteY136" fmla="*/ 1038753 h 1699806"/>
              <a:gd name="connsiteX137" fmla="*/ 2519870 w 6857998"/>
              <a:gd name="connsiteY137" fmla="*/ 1023133 h 1699806"/>
              <a:gd name="connsiteX138" fmla="*/ 2538715 w 6857998"/>
              <a:gd name="connsiteY138" fmla="*/ 1011418 h 1699806"/>
              <a:gd name="connsiteX139" fmla="*/ 2576405 w 6857998"/>
              <a:gd name="connsiteY139" fmla="*/ 1011418 h 1699806"/>
              <a:gd name="connsiteX140" fmla="*/ 2603327 w 6857998"/>
              <a:gd name="connsiteY140" fmla="*/ 1011418 h 1699806"/>
              <a:gd name="connsiteX141" fmla="*/ 2608711 w 6857998"/>
              <a:gd name="connsiteY141" fmla="*/ 1011418 h 1699806"/>
              <a:gd name="connsiteX142" fmla="*/ 2665247 w 6857998"/>
              <a:gd name="connsiteY142" fmla="*/ 1011418 h 1699806"/>
              <a:gd name="connsiteX143" fmla="*/ 2686784 w 6857998"/>
              <a:gd name="connsiteY143" fmla="*/ 1015322 h 1699806"/>
              <a:gd name="connsiteX144" fmla="*/ 2705629 w 6857998"/>
              <a:gd name="connsiteY144" fmla="*/ 1023133 h 1699806"/>
              <a:gd name="connsiteX145" fmla="*/ 2724475 w 6857998"/>
              <a:gd name="connsiteY145" fmla="*/ 1027038 h 1699806"/>
              <a:gd name="connsiteX146" fmla="*/ 2740628 w 6857998"/>
              <a:gd name="connsiteY146" fmla="*/ 1038753 h 1699806"/>
              <a:gd name="connsiteX147" fmla="*/ 2762165 w 6857998"/>
              <a:gd name="connsiteY147" fmla="*/ 1050469 h 1699806"/>
              <a:gd name="connsiteX148" fmla="*/ 2772934 w 6857998"/>
              <a:gd name="connsiteY148" fmla="*/ 1054373 h 1699806"/>
              <a:gd name="connsiteX149" fmla="*/ 2805240 w 6857998"/>
              <a:gd name="connsiteY149" fmla="*/ 1050469 h 1699806"/>
              <a:gd name="connsiteX150" fmla="*/ 2824085 w 6857998"/>
              <a:gd name="connsiteY150" fmla="*/ 1015322 h 1699806"/>
              <a:gd name="connsiteX151" fmla="*/ 2840238 w 6857998"/>
              <a:gd name="connsiteY151" fmla="*/ 1015322 h 1699806"/>
              <a:gd name="connsiteX152" fmla="*/ 2856391 w 6857998"/>
              <a:gd name="connsiteY152" fmla="*/ 1042658 h 1699806"/>
              <a:gd name="connsiteX153" fmla="*/ 2891389 w 6857998"/>
              <a:gd name="connsiteY153" fmla="*/ 1054373 h 1699806"/>
              <a:gd name="connsiteX154" fmla="*/ 2918311 w 6857998"/>
              <a:gd name="connsiteY154" fmla="*/ 1038753 h 1699806"/>
              <a:gd name="connsiteX155" fmla="*/ 2934464 w 6857998"/>
              <a:gd name="connsiteY155" fmla="*/ 1023133 h 1699806"/>
              <a:gd name="connsiteX156" fmla="*/ 2958693 w 6857998"/>
              <a:gd name="connsiteY156" fmla="*/ 1015322 h 1699806"/>
              <a:gd name="connsiteX157" fmla="*/ 2969461 w 6857998"/>
              <a:gd name="connsiteY157" fmla="*/ 1030943 h 1699806"/>
              <a:gd name="connsiteX158" fmla="*/ 2982923 w 6857998"/>
              <a:gd name="connsiteY158" fmla="*/ 1030943 h 1699806"/>
              <a:gd name="connsiteX159" fmla="*/ 2999076 w 6857998"/>
              <a:gd name="connsiteY159" fmla="*/ 1030943 h 1699806"/>
              <a:gd name="connsiteX160" fmla="*/ 3028690 w 6857998"/>
              <a:gd name="connsiteY160" fmla="*/ 1027038 h 1699806"/>
              <a:gd name="connsiteX161" fmla="*/ 3039458 w 6857998"/>
              <a:gd name="connsiteY161" fmla="*/ 1027038 h 1699806"/>
              <a:gd name="connsiteX162" fmla="*/ 3052919 w 6857998"/>
              <a:gd name="connsiteY162" fmla="*/ 1023133 h 1699806"/>
              <a:gd name="connsiteX163" fmla="*/ 3087917 w 6857998"/>
              <a:gd name="connsiteY163" fmla="*/ 1027038 h 1699806"/>
              <a:gd name="connsiteX164" fmla="*/ 3101378 w 6857998"/>
              <a:gd name="connsiteY164" fmla="*/ 1038753 h 1699806"/>
              <a:gd name="connsiteX165" fmla="*/ 3141761 w 6857998"/>
              <a:gd name="connsiteY165" fmla="*/ 1042658 h 1699806"/>
              <a:gd name="connsiteX166" fmla="*/ 3165990 w 6857998"/>
              <a:gd name="connsiteY166" fmla="*/ 1042658 h 1699806"/>
              <a:gd name="connsiteX167" fmla="*/ 3187528 w 6857998"/>
              <a:gd name="connsiteY167" fmla="*/ 1038753 h 1699806"/>
              <a:gd name="connsiteX168" fmla="*/ 3206373 w 6857998"/>
              <a:gd name="connsiteY168" fmla="*/ 1066089 h 1699806"/>
              <a:gd name="connsiteX169" fmla="*/ 3225218 w 6857998"/>
              <a:gd name="connsiteY169" fmla="*/ 1073899 h 1699806"/>
              <a:gd name="connsiteX170" fmla="*/ 3244063 w 6857998"/>
              <a:gd name="connsiteY170" fmla="*/ 1058279 h 1699806"/>
              <a:gd name="connsiteX171" fmla="*/ 3260216 w 6857998"/>
              <a:gd name="connsiteY171" fmla="*/ 1054373 h 1699806"/>
              <a:gd name="connsiteX172" fmla="*/ 3279061 w 6857998"/>
              <a:gd name="connsiteY172" fmla="*/ 1050469 h 1699806"/>
              <a:gd name="connsiteX173" fmla="*/ 3297906 w 6857998"/>
              <a:gd name="connsiteY173" fmla="*/ 1050469 h 1699806"/>
              <a:gd name="connsiteX174" fmla="*/ 3316752 w 6857998"/>
              <a:gd name="connsiteY174" fmla="*/ 1050469 h 1699806"/>
              <a:gd name="connsiteX175" fmla="*/ 3332904 w 6857998"/>
              <a:gd name="connsiteY175" fmla="*/ 1027038 h 1699806"/>
              <a:gd name="connsiteX176" fmla="*/ 3343673 w 6857998"/>
              <a:gd name="connsiteY176" fmla="*/ 1023133 h 1699806"/>
              <a:gd name="connsiteX177" fmla="*/ 3362519 w 6857998"/>
              <a:gd name="connsiteY177" fmla="*/ 1027038 h 1699806"/>
              <a:gd name="connsiteX178" fmla="*/ 3375979 w 6857998"/>
              <a:gd name="connsiteY178" fmla="*/ 1050469 h 1699806"/>
              <a:gd name="connsiteX179" fmla="*/ 3386748 w 6857998"/>
              <a:gd name="connsiteY179" fmla="*/ 1081709 h 1699806"/>
              <a:gd name="connsiteX180" fmla="*/ 3397517 w 6857998"/>
              <a:gd name="connsiteY180" fmla="*/ 1085615 h 1699806"/>
              <a:gd name="connsiteX181" fmla="*/ 3413669 w 6857998"/>
              <a:gd name="connsiteY181" fmla="*/ 1085615 h 1699806"/>
              <a:gd name="connsiteX182" fmla="*/ 3427130 w 6857998"/>
              <a:gd name="connsiteY182" fmla="*/ 1069994 h 1699806"/>
              <a:gd name="connsiteX183" fmla="*/ 3437899 w 6857998"/>
              <a:gd name="connsiteY183" fmla="*/ 1073899 h 1699806"/>
              <a:gd name="connsiteX184" fmla="*/ 3475589 w 6857998"/>
              <a:gd name="connsiteY184" fmla="*/ 1069994 h 1699806"/>
              <a:gd name="connsiteX185" fmla="*/ 3505204 w 6857998"/>
              <a:gd name="connsiteY185" fmla="*/ 1069994 h 1699806"/>
              <a:gd name="connsiteX186" fmla="*/ 3540201 w 6857998"/>
              <a:gd name="connsiteY186" fmla="*/ 1081709 h 1699806"/>
              <a:gd name="connsiteX187" fmla="*/ 3575200 w 6857998"/>
              <a:gd name="connsiteY187" fmla="*/ 1097330 h 1699806"/>
              <a:gd name="connsiteX188" fmla="*/ 3591353 w 6857998"/>
              <a:gd name="connsiteY188" fmla="*/ 1101235 h 1699806"/>
              <a:gd name="connsiteX189" fmla="*/ 3645196 w 6857998"/>
              <a:gd name="connsiteY189" fmla="*/ 1116855 h 1699806"/>
              <a:gd name="connsiteX190" fmla="*/ 3680195 w 6857998"/>
              <a:gd name="connsiteY190" fmla="*/ 1140286 h 1699806"/>
              <a:gd name="connsiteX191" fmla="*/ 3699040 w 6857998"/>
              <a:gd name="connsiteY191" fmla="*/ 1144190 h 1699806"/>
              <a:gd name="connsiteX192" fmla="*/ 3712501 w 6857998"/>
              <a:gd name="connsiteY192" fmla="*/ 1155906 h 1699806"/>
              <a:gd name="connsiteX193" fmla="*/ 3731346 w 6857998"/>
              <a:gd name="connsiteY193" fmla="*/ 1179337 h 1699806"/>
              <a:gd name="connsiteX194" fmla="*/ 3739422 w 6857998"/>
              <a:gd name="connsiteY194" fmla="*/ 1198862 h 1699806"/>
              <a:gd name="connsiteX195" fmla="*/ 3750191 w 6857998"/>
              <a:gd name="connsiteY195" fmla="*/ 1210577 h 1699806"/>
              <a:gd name="connsiteX196" fmla="*/ 3771728 w 6857998"/>
              <a:gd name="connsiteY196" fmla="*/ 1214482 h 1699806"/>
              <a:gd name="connsiteX197" fmla="*/ 3798650 w 6857998"/>
              <a:gd name="connsiteY197" fmla="*/ 1222292 h 1699806"/>
              <a:gd name="connsiteX198" fmla="*/ 3809418 w 6857998"/>
              <a:gd name="connsiteY198" fmla="*/ 1226198 h 1699806"/>
              <a:gd name="connsiteX199" fmla="*/ 3849801 w 6857998"/>
              <a:gd name="connsiteY199" fmla="*/ 1226198 h 1699806"/>
              <a:gd name="connsiteX200" fmla="*/ 3868646 w 6857998"/>
              <a:gd name="connsiteY200" fmla="*/ 1222292 h 1699806"/>
              <a:gd name="connsiteX201" fmla="*/ 3909028 w 6857998"/>
              <a:gd name="connsiteY201" fmla="*/ 1230103 h 1699806"/>
              <a:gd name="connsiteX202" fmla="*/ 3927874 w 6857998"/>
              <a:gd name="connsiteY202" fmla="*/ 1253533 h 1699806"/>
              <a:gd name="connsiteX203" fmla="*/ 3941335 w 6857998"/>
              <a:gd name="connsiteY203" fmla="*/ 1273058 h 1699806"/>
              <a:gd name="connsiteX204" fmla="*/ 3957488 w 6857998"/>
              <a:gd name="connsiteY204" fmla="*/ 1284774 h 1699806"/>
              <a:gd name="connsiteX205" fmla="*/ 3970948 w 6857998"/>
              <a:gd name="connsiteY205" fmla="*/ 1300394 h 1699806"/>
              <a:gd name="connsiteX206" fmla="*/ 3987102 w 6857998"/>
              <a:gd name="connsiteY206" fmla="*/ 1312109 h 1699806"/>
              <a:gd name="connsiteX207" fmla="*/ 4008639 w 6857998"/>
              <a:gd name="connsiteY207" fmla="*/ 1316015 h 1699806"/>
              <a:gd name="connsiteX208" fmla="*/ 4027484 w 6857998"/>
              <a:gd name="connsiteY208" fmla="*/ 1327730 h 1699806"/>
              <a:gd name="connsiteX209" fmla="*/ 4046329 w 6857998"/>
              <a:gd name="connsiteY209" fmla="*/ 1331635 h 1699806"/>
              <a:gd name="connsiteX210" fmla="*/ 4057098 w 6857998"/>
              <a:gd name="connsiteY210" fmla="*/ 1339445 h 1699806"/>
              <a:gd name="connsiteX211" fmla="*/ 4084019 w 6857998"/>
              <a:gd name="connsiteY211" fmla="*/ 1323824 h 1699806"/>
              <a:gd name="connsiteX212" fmla="*/ 4097480 w 6857998"/>
              <a:gd name="connsiteY212" fmla="*/ 1327730 h 1699806"/>
              <a:gd name="connsiteX213" fmla="*/ 4119018 w 6857998"/>
              <a:gd name="connsiteY213" fmla="*/ 1327730 h 1699806"/>
              <a:gd name="connsiteX214" fmla="*/ 4137863 w 6857998"/>
              <a:gd name="connsiteY214" fmla="*/ 1343350 h 1699806"/>
              <a:gd name="connsiteX215" fmla="*/ 4172861 w 6857998"/>
              <a:gd name="connsiteY215" fmla="*/ 1331635 h 1699806"/>
              <a:gd name="connsiteX216" fmla="*/ 4207859 w 6857998"/>
              <a:gd name="connsiteY216" fmla="*/ 1323824 h 1699806"/>
              <a:gd name="connsiteX217" fmla="*/ 4237473 w 6857998"/>
              <a:gd name="connsiteY217" fmla="*/ 1323824 h 1699806"/>
              <a:gd name="connsiteX218" fmla="*/ 4267087 w 6857998"/>
              <a:gd name="connsiteY218" fmla="*/ 1296490 h 1699806"/>
              <a:gd name="connsiteX219" fmla="*/ 4294009 w 6857998"/>
              <a:gd name="connsiteY219" fmla="*/ 1288679 h 1699806"/>
              <a:gd name="connsiteX220" fmla="*/ 4304777 w 6857998"/>
              <a:gd name="connsiteY220" fmla="*/ 1296490 h 1699806"/>
              <a:gd name="connsiteX221" fmla="*/ 4320930 w 6857998"/>
              <a:gd name="connsiteY221" fmla="*/ 1288679 h 1699806"/>
              <a:gd name="connsiteX222" fmla="*/ 4339775 w 6857998"/>
              <a:gd name="connsiteY222" fmla="*/ 1288679 h 1699806"/>
              <a:gd name="connsiteX223" fmla="*/ 4355929 w 6857998"/>
              <a:gd name="connsiteY223" fmla="*/ 1284774 h 1699806"/>
              <a:gd name="connsiteX224" fmla="*/ 4372081 w 6857998"/>
              <a:gd name="connsiteY224" fmla="*/ 1284774 h 1699806"/>
              <a:gd name="connsiteX225" fmla="*/ 4401695 w 6857998"/>
              <a:gd name="connsiteY225" fmla="*/ 1257439 h 1699806"/>
              <a:gd name="connsiteX226" fmla="*/ 4409772 w 6857998"/>
              <a:gd name="connsiteY226" fmla="*/ 1237913 h 1699806"/>
              <a:gd name="connsiteX227" fmla="*/ 4409772 w 6857998"/>
              <a:gd name="connsiteY227" fmla="*/ 1214482 h 1699806"/>
              <a:gd name="connsiteX228" fmla="*/ 4423233 w 6857998"/>
              <a:gd name="connsiteY228" fmla="*/ 1210577 h 1699806"/>
              <a:gd name="connsiteX229" fmla="*/ 4439385 w 6857998"/>
              <a:gd name="connsiteY229" fmla="*/ 1226198 h 1699806"/>
              <a:gd name="connsiteX230" fmla="*/ 4452846 w 6857998"/>
              <a:gd name="connsiteY230" fmla="*/ 1253533 h 1699806"/>
              <a:gd name="connsiteX231" fmla="*/ 4471692 w 6857998"/>
              <a:gd name="connsiteY231" fmla="*/ 1269154 h 1699806"/>
              <a:gd name="connsiteX232" fmla="*/ 4482460 w 6857998"/>
              <a:gd name="connsiteY232" fmla="*/ 1273058 h 1699806"/>
              <a:gd name="connsiteX233" fmla="*/ 4509382 w 6857998"/>
              <a:gd name="connsiteY233" fmla="*/ 1280869 h 1699806"/>
              <a:gd name="connsiteX234" fmla="*/ 4528227 w 6857998"/>
              <a:gd name="connsiteY234" fmla="*/ 1265248 h 1699806"/>
              <a:gd name="connsiteX235" fmla="*/ 4530920 w 6857998"/>
              <a:gd name="connsiteY235" fmla="*/ 1241818 h 1699806"/>
              <a:gd name="connsiteX236" fmla="*/ 4538996 w 6857998"/>
              <a:gd name="connsiteY236" fmla="*/ 1222292 h 1699806"/>
              <a:gd name="connsiteX237" fmla="*/ 4557841 w 6857998"/>
              <a:gd name="connsiteY237" fmla="*/ 1214482 h 1699806"/>
              <a:gd name="connsiteX238" fmla="*/ 4568610 w 6857998"/>
              <a:gd name="connsiteY238" fmla="*/ 1222292 h 1699806"/>
              <a:gd name="connsiteX239" fmla="*/ 4582071 w 6857998"/>
              <a:gd name="connsiteY239" fmla="*/ 1226198 h 1699806"/>
              <a:gd name="connsiteX240" fmla="*/ 4611685 w 6857998"/>
              <a:gd name="connsiteY240" fmla="*/ 1245722 h 1699806"/>
              <a:gd name="connsiteX241" fmla="*/ 4622453 w 6857998"/>
              <a:gd name="connsiteY241" fmla="*/ 1245722 h 1699806"/>
              <a:gd name="connsiteX242" fmla="*/ 4646682 w 6857998"/>
              <a:gd name="connsiteY242" fmla="*/ 1241818 h 1699806"/>
              <a:gd name="connsiteX243" fmla="*/ 4670912 w 6857998"/>
              <a:gd name="connsiteY243" fmla="*/ 1214482 h 1699806"/>
              <a:gd name="connsiteX244" fmla="*/ 4695142 w 6857998"/>
              <a:gd name="connsiteY244" fmla="*/ 1194956 h 1699806"/>
              <a:gd name="connsiteX245" fmla="*/ 4711295 w 6857998"/>
              <a:gd name="connsiteY245" fmla="*/ 1179337 h 1699806"/>
              <a:gd name="connsiteX246" fmla="*/ 4727447 w 6857998"/>
              <a:gd name="connsiteY246" fmla="*/ 1194956 h 1699806"/>
              <a:gd name="connsiteX247" fmla="*/ 4748985 w 6857998"/>
              <a:gd name="connsiteY247" fmla="*/ 1202767 h 1699806"/>
              <a:gd name="connsiteX248" fmla="*/ 4767830 w 6857998"/>
              <a:gd name="connsiteY248" fmla="*/ 1198862 h 1699806"/>
              <a:gd name="connsiteX249" fmla="*/ 4786676 w 6857998"/>
              <a:gd name="connsiteY249" fmla="*/ 1179337 h 1699806"/>
              <a:gd name="connsiteX250" fmla="*/ 4800137 w 6857998"/>
              <a:gd name="connsiteY250" fmla="*/ 1171526 h 1699806"/>
              <a:gd name="connsiteX251" fmla="*/ 4824366 w 6857998"/>
              <a:gd name="connsiteY251" fmla="*/ 1179337 h 1699806"/>
              <a:gd name="connsiteX252" fmla="*/ 4837827 w 6857998"/>
              <a:gd name="connsiteY252" fmla="*/ 1179337 h 1699806"/>
              <a:gd name="connsiteX253" fmla="*/ 4878209 w 6857998"/>
              <a:gd name="connsiteY253" fmla="*/ 1179337 h 1699806"/>
              <a:gd name="connsiteX254" fmla="*/ 4888978 w 6857998"/>
              <a:gd name="connsiteY254" fmla="*/ 1171526 h 1699806"/>
              <a:gd name="connsiteX255" fmla="*/ 4899747 w 6857998"/>
              <a:gd name="connsiteY255" fmla="*/ 1144190 h 1699806"/>
              <a:gd name="connsiteX256" fmla="*/ 4915899 w 6857998"/>
              <a:gd name="connsiteY256" fmla="*/ 1136381 h 1699806"/>
              <a:gd name="connsiteX257" fmla="*/ 4926668 w 6857998"/>
              <a:gd name="connsiteY257" fmla="*/ 1109045 h 1699806"/>
              <a:gd name="connsiteX258" fmla="*/ 4945513 w 6857998"/>
              <a:gd name="connsiteY258" fmla="*/ 1136381 h 1699806"/>
              <a:gd name="connsiteX259" fmla="*/ 4956282 w 6857998"/>
              <a:gd name="connsiteY259" fmla="*/ 1144190 h 1699806"/>
              <a:gd name="connsiteX260" fmla="*/ 4983204 w 6857998"/>
              <a:gd name="connsiteY260" fmla="*/ 1144190 h 1699806"/>
              <a:gd name="connsiteX261" fmla="*/ 5023586 w 6857998"/>
              <a:gd name="connsiteY261" fmla="*/ 1136381 h 1699806"/>
              <a:gd name="connsiteX262" fmla="*/ 5050508 w 6857998"/>
              <a:gd name="connsiteY262" fmla="*/ 1112950 h 1699806"/>
              <a:gd name="connsiteX263" fmla="*/ 5063969 w 6857998"/>
              <a:gd name="connsiteY263" fmla="*/ 1097330 h 1699806"/>
              <a:gd name="connsiteX264" fmla="*/ 5077429 w 6857998"/>
              <a:gd name="connsiteY264" fmla="*/ 1073899 h 1699806"/>
              <a:gd name="connsiteX265" fmla="*/ 5104351 w 6857998"/>
              <a:gd name="connsiteY265" fmla="*/ 1073899 h 1699806"/>
              <a:gd name="connsiteX266" fmla="*/ 5160887 w 6857998"/>
              <a:gd name="connsiteY266" fmla="*/ 995798 h 1699806"/>
              <a:gd name="connsiteX267" fmla="*/ 5179732 w 6857998"/>
              <a:gd name="connsiteY267" fmla="*/ 999703 h 1699806"/>
              <a:gd name="connsiteX268" fmla="*/ 5212038 w 6857998"/>
              <a:gd name="connsiteY268" fmla="*/ 995798 h 1699806"/>
              <a:gd name="connsiteX269" fmla="*/ 5268574 w 6857998"/>
              <a:gd name="connsiteY269" fmla="*/ 995798 h 1699806"/>
              <a:gd name="connsiteX270" fmla="*/ 5287419 w 6857998"/>
              <a:gd name="connsiteY270" fmla="*/ 1007513 h 1699806"/>
              <a:gd name="connsiteX271" fmla="*/ 5308956 w 6857998"/>
              <a:gd name="connsiteY271" fmla="*/ 1027038 h 1699806"/>
              <a:gd name="connsiteX272" fmla="*/ 5327801 w 6857998"/>
              <a:gd name="connsiteY272" fmla="*/ 1023133 h 1699806"/>
              <a:gd name="connsiteX273" fmla="*/ 5343954 w 6857998"/>
              <a:gd name="connsiteY273" fmla="*/ 1027038 h 1699806"/>
              <a:gd name="connsiteX274" fmla="*/ 5387029 w 6857998"/>
              <a:gd name="connsiteY274" fmla="*/ 1030943 h 1699806"/>
              <a:gd name="connsiteX275" fmla="*/ 5384337 w 6857998"/>
              <a:gd name="connsiteY275" fmla="*/ 1034848 h 1699806"/>
              <a:gd name="connsiteX276" fmla="*/ 5397797 w 6857998"/>
              <a:gd name="connsiteY276" fmla="*/ 1030943 h 1699806"/>
              <a:gd name="connsiteX277" fmla="*/ 5422027 w 6857998"/>
              <a:gd name="connsiteY277" fmla="*/ 1027038 h 1699806"/>
              <a:gd name="connsiteX278" fmla="*/ 5459717 w 6857998"/>
              <a:gd name="connsiteY278" fmla="*/ 1011418 h 1699806"/>
              <a:gd name="connsiteX279" fmla="*/ 5475871 w 6857998"/>
              <a:gd name="connsiteY279" fmla="*/ 1011418 h 1699806"/>
              <a:gd name="connsiteX280" fmla="*/ 5489332 w 6857998"/>
              <a:gd name="connsiteY280" fmla="*/ 1011418 h 1699806"/>
              <a:gd name="connsiteX281" fmla="*/ 5529714 w 6857998"/>
              <a:gd name="connsiteY281" fmla="*/ 968462 h 1699806"/>
              <a:gd name="connsiteX282" fmla="*/ 5545867 w 6857998"/>
              <a:gd name="connsiteY282" fmla="*/ 964556 h 1699806"/>
              <a:gd name="connsiteX283" fmla="*/ 5567404 w 6857998"/>
              <a:gd name="connsiteY283" fmla="*/ 964556 h 1699806"/>
              <a:gd name="connsiteX284" fmla="*/ 5599710 w 6857998"/>
              <a:gd name="connsiteY284" fmla="*/ 956747 h 1699806"/>
              <a:gd name="connsiteX285" fmla="*/ 5623940 w 6857998"/>
              <a:gd name="connsiteY285" fmla="*/ 952841 h 1699806"/>
              <a:gd name="connsiteX286" fmla="*/ 5648169 w 6857998"/>
              <a:gd name="connsiteY286" fmla="*/ 945032 h 1699806"/>
              <a:gd name="connsiteX287" fmla="*/ 5672398 w 6857998"/>
              <a:gd name="connsiteY287" fmla="*/ 925506 h 1699806"/>
              <a:gd name="connsiteX288" fmla="*/ 5688552 w 6857998"/>
              <a:gd name="connsiteY288" fmla="*/ 913790 h 1699806"/>
              <a:gd name="connsiteX289" fmla="*/ 5704705 w 6857998"/>
              <a:gd name="connsiteY289" fmla="*/ 913790 h 1699806"/>
              <a:gd name="connsiteX290" fmla="*/ 5745088 w 6857998"/>
              <a:gd name="connsiteY290" fmla="*/ 913790 h 1699806"/>
              <a:gd name="connsiteX291" fmla="*/ 5766624 w 6857998"/>
              <a:gd name="connsiteY291" fmla="*/ 902075 h 1699806"/>
              <a:gd name="connsiteX292" fmla="*/ 5782778 w 6857998"/>
              <a:gd name="connsiteY292" fmla="*/ 886455 h 1699806"/>
              <a:gd name="connsiteX293" fmla="*/ 5815084 w 6857998"/>
              <a:gd name="connsiteY293" fmla="*/ 859119 h 1699806"/>
              <a:gd name="connsiteX294" fmla="*/ 5842005 w 6857998"/>
              <a:gd name="connsiteY294" fmla="*/ 839594 h 1699806"/>
              <a:gd name="connsiteX295" fmla="*/ 5863543 w 6857998"/>
              <a:gd name="connsiteY295" fmla="*/ 835689 h 1699806"/>
              <a:gd name="connsiteX296" fmla="*/ 5877004 w 6857998"/>
              <a:gd name="connsiteY296" fmla="*/ 839594 h 1699806"/>
              <a:gd name="connsiteX297" fmla="*/ 5890465 w 6857998"/>
              <a:gd name="connsiteY297" fmla="*/ 839594 h 1699806"/>
              <a:gd name="connsiteX298" fmla="*/ 5903925 w 6857998"/>
              <a:gd name="connsiteY298" fmla="*/ 859119 h 1699806"/>
              <a:gd name="connsiteX299" fmla="*/ 5933540 w 6857998"/>
              <a:gd name="connsiteY299" fmla="*/ 866930 h 1699806"/>
              <a:gd name="connsiteX300" fmla="*/ 5944308 w 6857998"/>
              <a:gd name="connsiteY300" fmla="*/ 866930 h 1699806"/>
              <a:gd name="connsiteX301" fmla="*/ 5963153 w 6857998"/>
              <a:gd name="connsiteY301" fmla="*/ 866930 h 1699806"/>
              <a:gd name="connsiteX302" fmla="*/ 5979306 w 6857998"/>
              <a:gd name="connsiteY302" fmla="*/ 866930 h 1699806"/>
              <a:gd name="connsiteX303" fmla="*/ 6003535 w 6857998"/>
              <a:gd name="connsiteY303" fmla="*/ 866930 h 1699806"/>
              <a:gd name="connsiteX304" fmla="*/ 6033149 w 6857998"/>
              <a:gd name="connsiteY304" fmla="*/ 835689 h 1699806"/>
              <a:gd name="connsiteX305" fmla="*/ 6038534 w 6857998"/>
              <a:gd name="connsiteY305" fmla="*/ 812258 h 1699806"/>
              <a:gd name="connsiteX306" fmla="*/ 6060071 w 6857998"/>
              <a:gd name="connsiteY306" fmla="*/ 812258 h 1699806"/>
              <a:gd name="connsiteX307" fmla="*/ 6116606 w 6857998"/>
              <a:gd name="connsiteY307" fmla="*/ 808353 h 1699806"/>
              <a:gd name="connsiteX308" fmla="*/ 6132760 w 6857998"/>
              <a:gd name="connsiteY308" fmla="*/ 773207 h 1699806"/>
              <a:gd name="connsiteX309" fmla="*/ 6151605 w 6857998"/>
              <a:gd name="connsiteY309" fmla="*/ 769302 h 1699806"/>
              <a:gd name="connsiteX310" fmla="*/ 6162373 w 6857998"/>
              <a:gd name="connsiteY310" fmla="*/ 773207 h 1699806"/>
              <a:gd name="connsiteX311" fmla="*/ 6191987 w 6857998"/>
              <a:gd name="connsiteY311" fmla="*/ 749777 h 1699806"/>
              <a:gd name="connsiteX312" fmla="*/ 6208140 w 6857998"/>
              <a:gd name="connsiteY312" fmla="*/ 741967 h 1699806"/>
              <a:gd name="connsiteX313" fmla="*/ 6232370 w 6857998"/>
              <a:gd name="connsiteY313" fmla="*/ 738062 h 1699806"/>
              <a:gd name="connsiteX314" fmla="*/ 6237754 w 6857998"/>
              <a:gd name="connsiteY314" fmla="*/ 714632 h 1699806"/>
              <a:gd name="connsiteX315" fmla="*/ 6264676 w 6857998"/>
              <a:gd name="connsiteY315" fmla="*/ 722441 h 1699806"/>
              <a:gd name="connsiteX316" fmla="*/ 6267368 w 6857998"/>
              <a:gd name="connsiteY316" fmla="*/ 738062 h 1699806"/>
              <a:gd name="connsiteX317" fmla="*/ 6275444 w 6857998"/>
              <a:gd name="connsiteY317" fmla="*/ 757587 h 1699806"/>
              <a:gd name="connsiteX318" fmla="*/ 6288905 w 6857998"/>
              <a:gd name="connsiteY318" fmla="*/ 765398 h 1699806"/>
              <a:gd name="connsiteX319" fmla="*/ 6315827 w 6857998"/>
              <a:gd name="connsiteY319" fmla="*/ 769302 h 1699806"/>
              <a:gd name="connsiteX320" fmla="*/ 6340057 w 6857998"/>
              <a:gd name="connsiteY320" fmla="*/ 773207 h 1699806"/>
              <a:gd name="connsiteX321" fmla="*/ 6366978 w 6857998"/>
              <a:gd name="connsiteY321" fmla="*/ 781017 h 1699806"/>
              <a:gd name="connsiteX322" fmla="*/ 6369670 w 6857998"/>
              <a:gd name="connsiteY322" fmla="*/ 800543 h 1699806"/>
              <a:gd name="connsiteX323" fmla="*/ 6383131 w 6857998"/>
              <a:gd name="connsiteY323" fmla="*/ 812258 h 1699806"/>
              <a:gd name="connsiteX324" fmla="*/ 6396592 w 6857998"/>
              <a:gd name="connsiteY324" fmla="*/ 823973 h 1699806"/>
              <a:gd name="connsiteX325" fmla="*/ 6415437 w 6857998"/>
              <a:gd name="connsiteY325" fmla="*/ 827879 h 1699806"/>
              <a:gd name="connsiteX326" fmla="*/ 6434283 w 6857998"/>
              <a:gd name="connsiteY326" fmla="*/ 839594 h 1699806"/>
              <a:gd name="connsiteX327" fmla="*/ 6445051 w 6857998"/>
              <a:gd name="connsiteY327" fmla="*/ 835689 h 1699806"/>
              <a:gd name="connsiteX328" fmla="*/ 6458512 w 6857998"/>
              <a:gd name="connsiteY328" fmla="*/ 800543 h 1699806"/>
              <a:gd name="connsiteX329" fmla="*/ 6477357 w 6857998"/>
              <a:gd name="connsiteY329" fmla="*/ 800543 h 1699806"/>
              <a:gd name="connsiteX330" fmla="*/ 6493510 w 6857998"/>
              <a:gd name="connsiteY330" fmla="*/ 796638 h 1699806"/>
              <a:gd name="connsiteX331" fmla="*/ 6504279 w 6857998"/>
              <a:gd name="connsiteY331" fmla="*/ 773207 h 1699806"/>
              <a:gd name="connsiteX332" fmla="*/ 6515048 w 6857998"/>
              <a:gd name="connsiteY332" fmla="*/ 753682 h 1699806"/>
              <a:gd name="connsiteX333" fmla="*/ 6533893 w 6857998"/>
              <a:gd name="connsiteY333" fmla="*/ 753682 h 1699806"/>
              <a:gd name="connsiteX334" fmla="*/ 6555430 w 6857998"/>
              <a:gd name="connsiteY334" fmla="*/ 753682 h 1699806"/>
              <a:gd name="connsiteX335" fmla="*/ 6566199 w 6857998"/>
              <a:gd name="connsiteY335" fmla="*/ 765398 h 1699806"/>
              <a:gd name="connsiteX336" fmla="*/ 6606581 w 6857998"/>
              <a:gd name="connsiteY336" fmla="*/ 757587 h 1699806"/>
              <a:gd name="connsiteX337" fmla="*/ 6641580 w 6857998"/>
              <a:gd name="connsiteY337" fmla="*/ 741967 h 1699806"/>
              <a:gd name="connsiteX338" fmla="*/ 6655040 w 6857998"/>
              <a:gd name="connsiteY338" fmla="*/ 741967 h 1699806"/>
              <a:gd name="connsiteX339" fmla="*/ 6692730 w 6857998"/>
              <a:gd name="connsiteY339" fmla="*/ 753682 h 1699806"/>
              <a:gd name="connsiteX340" fmla="*/ 6703500 w 6857998"/>
              <a:gd name="connsiteY340" fmla="*/ 757587 h 1699806"/>
              <a:gd name="connsiteX341" fmla="*/ 6725036 w 6857998"/>
              <a:gd name="connsiteY341" fmla="*/ 741967 h 1699806"/>
              <a:gd name="connsiteX342" fmla="*/ 6749266 w 6857998"/>
              <a:gd name="connsiteY342" fmla="*/ 749777 h 1699806"/>
              <a:gd name="connsiteX343" fmla="*/ 6762727 w 6857998"/>
              <a:gd name="connsiteY343" fmla="*/ 769302 h 1699806"/>
              <a:gd name="connsiteX344" fmla="*/ 6768111 w 6857998"/>
              <a:gd name="connsiteY344" fmla="*/ 784922 h 1699806"/>
              <a:gd name="connsiteX345" fmla="*/ 6781572 w 6857998"/>
              <a:gd name="connsiteY345" fmla="*/ 800543 h 1699806"/>
              <a:gd name="connsiteX346" fmla="*/ 6792341 w 6857998"/>
              <a:gd name="connsiteY346" fmla="*/ 808353 h 1699806"/>
              <a:gd name="connsiteX347" fmla="*/ 6821955 w 6857998"/>
              <a:gd name="connsiteY347" fmla="*/ 784922 h 1699806"/>
              <a:gd name="connsiteX348" fmla="*/ 6851568 w 6857998"/>
              <a:gd name="connsiteY348" fmla="*/ 784922 h 1699806"/>
              <a:gd name="connsiteX349" fmla="*/ 6852704 w 6857998"/>
              <a:gd name="connsiteY349" fmla="*/ 800298 h 1699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6857998" h="1699806">
                <a:moveTo>
                  <a:pt x="6857998" y="809421"/>
                </a:moveTo>
                <a:lnTo>
                  <a:pt x="6857998" y="0"/>
                </a:lnTo>
                <a:lnTo>
                  <a:pt x="0" y="0"/>
                </a:lnTo>
                <a:cubicBezTo>
                  <a:pt x="0" y="0"/>
                  <a:pt x="0" y="0"/>
                  <a:pt x="0" y="1487839"/>
                </a:cubicBezTo>
                <a:cubicBezTo>
                  <a:pt x="0" y="1487839"/>
                  <a:pt x="0" y="1487839"/>
                  <a:pt x="37691" y="1495648"/>
                </a:cubicBezTo>
                <a:cubicBezTo>
                  <a:pt x="37691" y="1495648"/>
                  <a:pt x="32306" y="1515174"/>
                  <a:pt x="45767" y="1515174"/>
                </a:cubicBezTo>
                <a:cubicBezTo>
                  <a:pt x="56536" y="1515174"/>
                  <a:pt x="59228" y="1522984"/>
                  <a:pt x="69997" y="1522984"/>
                </a:cubicBezTo>
                <a:cubicBezTo>
                  <a:pt x="80765" y="1522984"/>
                  <a:pt x="96919" y="1522984"/>
                  <a:pt x="96919" y="1522984"/>
                </a:cubicBezTo>
                <a:cubicBezTo>
                  <a:pt x="96919" y="1522984"/>
                  <a:pt x="96919" y="1522984"/>
                  <a:pt x="110379" y="1515174"/>
                </a:cubicBezTo>
                <a:cubicBezTo>
                  <a:pt x="110379" y="1515174"/>
                  <a:pt x="110379" y="1515174"/>
                  <a:pt x="129225" y="1515174"/>
                </a:cubicBezTo>
                <a:cubicBezTo>
                  <a:pt x="129225" y="1515174"/>
                  <a:pt x="129225" y="1515174"/>
                  <a:pt x="148070" y="1526890"/>
                </a:cubicBezTo>
                <a:cubicBezTo>
                  <a:pt x="174991" y="1526890"/>
                  <a:pt x="174991" y="1526890"/>
                  <a:pt x="174991" y="1526890"/>
                </a:cubicBezTo>
                <a:cubicBezTo>
                  <a:pt x="174991" y="1526890"/>
                  <a:pt x="174991" y="1526890"/>
                  <a:pt x="236911" y="1526890"/>
                </a:cubicBezTo>
                <a:cubicBezTo>
                  <a:pt x="236911" y="1526890"/>
                  <a:pt x="236911" y="1526890"/>
                  <a:pt x="253064" y="1538605"/>
                </a:cubicBezTo>
                <a:cubicBezTo>
                  <a:pt x="269217" y="1554225"/>
                  <a:pt x="285370" y="1554225"/>
                  <a:pt x="285370" y="1554225"/>
                </a:cubicBezTo>
                <a:cubicBezTo>
                  <a:pt x="285370" y="1554225"/>
                  <a:pt x="285370" y="1554225"/>
                  <a:pt x="317676" y="1542509"/>
                </a:cubicBezTo>
                <a:cubicBezTo>
                  <a:pt x="317676" y="1542509"/>
                  <a:pt x="317676" y="1542509"/>
                  <a:pt x="344598" y="1538605"/>
                </a:cubicBezTo>
                <a:cubicBezTo>
                  <a:pt x="344598" y="1538605"/>
                  <a:pt x="344598" y="1538605"/>
                  <a:pt x="358059" y="1546415"/>
                </a:cubicBezTo>
                <a:cubicBezTo>
                  <a:pt x="358059" y="1546415"/>
                  <a:pt x="358059" y="1546415"/>
                  <a:pt x="382288" y="1581560"/>
                </a:cubicBezTo>
                <a:cubicBezTo>
                  <a:pt x="382288" y="1581560"/>
                  <a:pt x="382288" y="1581560"/>
                  <a:pt x="414594" y="1601086"/>
                </a:cubicBezTo>
                <a:cubicBezTo>
                  <a:pt x="414594" y="1601086"/>
                  <a:pt x="422671" y="1601086"/>
                  <a:pt x="433439" y="1608896"/>
                </a:cubicBezTo>
                <a:cubicBezTo>
                  <a:pt x="444208" y="1612801"/>
                  <a:pt x="444208" y="1612801"/>
                  <a:pt x="444208" y="1612801"/>
                </a:cubicBezTo>
                <a:cubicBezTo>
                  <a:pt x="444208" y="1612801"/>
                  <a:pt x="457669" y="1601086"/>
                  <a:pt x="473822" y="1612801"/>
                </a:cubicBezTo>
                <a:cubicBezTo>
                  <a:pt x="489975" y="1624516"/>
                  <a:pt x="489975" y="1624516"/>
                  <a:pt x="489975" y="1624516"/>
                </a:cubicBezTo>
                <a:cubicBezTo>
                  <a:pt x="489975" y="1624516"/>
                  <a:pt x="500743" y="1628422"/>
                  <a:pt x="511512" y="1628422"/>
                </a:cubicBezTo>
                <a:cubicBezTo>
                  <a:pt x="522281" y="1628422"/>
                  <a:pt x="535742" y="1616707"/>
                  <a:pt x="535742" y="1616707"/>
                </a:cubicBezTo>
                <a:cubicBezTo>
                  <a:pt x="535742" y="1616707"/>
                  <a:pt x="535742" y="1616707"/>
                  <a:pt x="559972" y="1612801"/>
                </a:cubicBezTo>
                <a:cubicBezTo>
                  <a:pt x="559972" y="1612801"/>
                  <a:pt x="559972" y="1612801"/>
                  <a:pt x="578817" y="1612801"/>
                </a:cubicBezTo>
                <a:cubicBezTo>
                  <a:pt x="578817" y="1612801"/>
                  <a:pt x="578817" y="1612801"/>
                  <a:pt x="594969" y="1616707"/>
                </a:cubicBezTo>
                <a:cubicBezTo>
                  <a:pt x="621891" y="1651852"/>
                  <a:pt x="611123" y="1632327"/>
                  <a:pt x="621891" y="1651852"/>
                </a:cubicBezTo>
                <a:cubicBezTo>
                  <a:pt x="632660" y="1667473"/>
                  <a:pt x="608431" y="1651852"/>
                  <a:pt x="632660" y="1667473"/>
                </a:cubicBezTo>
                <a:cubicBezTo>
                  <a:pt x="659582" y="1683093"/>
                  <a:pt x="648813" y="1675282"/>
                  <a:pt x="659582" y="1683093"/>
                </a:cubicBezTo>
                <a:cubicBezTo>
                  <a:pt x="670350" y="1686998"/>
                  <a:pt x="670350" y="1686998"/>
                  <a:pt x="670350" y="1686998"/>
                </a:cubicBezTo>
                <a:cubicBezTo>
                  <a:pt x="670350" y="1686998"/>
                  <a:pt x="670350" y="1686998"/>
                  <a:pt x="691888" y="1694808"/>
                </a:cubicBezTo>
                <a:cubicBezTo>
                  <a:pt x="691888" y="1694808"/>
                  <a:pt x="691888" y="1702618"/>
                  <a:pt x="708041" y="1698713"/>
                </a:cubicBezTo>
                <a:cubicBezTo>
                  <a:pt x="721502" y="1694808"/>
                  <a:pt x="721502" y="1694808"/>
                  <a:pt x="721502" y="1694808"/>
                </a:cubicBezTo>
                <a:cubicBezTo>
                  <a:pt x="721502" y="1694808"/>
                  <a:pt x="721502" y="1694808"/>
                  <a:pt x="729578" y="1667473"/>
                </a:cubicBezTo>
                <a:cubicBezTo>
                  <a:pt x="740347" y="1659662"/>
                  <a:pt x="745731" y="1655758"/>
                  <a:pt x="745731" y="1655758"/>
                </a:cubicBezTo>
                <a:cubicBezTo>
                  <a:pt x="745731" y="1655758"/>
                  <a:pt x="748423" y="1655758"/>
                  <a:pt x="748423" y="1655758"/>
                </a:cubicBezTo>
                <a:cubicBezTo>
                  <a:pt x="769961" y="1644042"/>
                  <a:pt x="769961" y="1644042"/>
                  <a:pt x="769961" y="1644042"/>
                </a:cubicBezTo>
                <a:cubicBezTo>
                  <a:pt x="769961" y="1644042"/>
                  <a:pt x="769961" y="1644042"/>
                  <a:pt x="791498" y="1651852"/>
                </a:cubicBezTo>
                <a:cubicBezTo>
                  <a:pt x="791498" y="1651852"/>
                  <a:pt x="791498" y="1651852"/>
                  <a:pt x="829189" y="1651852"/>
                </a:cubicBezTo>
                <a:cubicBezTo>
                  <a:pt x="829189" y="1651852"/>
                  <a:pt x="829189" y="1651852"/>
                  <a:pt x="848034" y="1644042"/>
                </a:cubicBezTo>
                <a:cubicBezTo>
                  <a:pt x="848034" y="1644042"/>
                  <a:pt x="848034" y="1644042"/>
                  <a:pt x="869571" y="1624516"/>
                </a:cubicBezTo>
                <a:cubicBezTo>
                  <a:pt x="869571" y="1624516"/>
                  <a:pt x="869571" y="1624516"/>
                  <a:pt x="880339" y="1597181"/>
                </a:cubicBezTo>
                <a:cubicBezTo>
                  <a:pt x="880339" y="1597181"/>
                  <a:pt x="880339" y="1597181"/>
                  <a:pt x="888416" y="1573750"/>
                </a:cubicBezTo>
                <a:cubicBezTo>
                  <a:pt x="888416" y="1573750"/>
                  <a:pt x="888416" y="1573750"/>
                  <a:pt x="899185" y="1546415"/>
                </a:cubicBezTo>
                <a:cubicBezTo>
                  <a:pt x="915338" y="1558130"/>
                  <a:pt x="915338" y="1558130"/>
                  <a:pt x="915338" y="1558130"/>
                </a:cubicBezTo>
                <a:cubicBezTo>
                  <a:pt x="915338" y="1558130"/>
                  <a:pt x="915338" y="1558130"/>
                  <a:pt x="947644" y="1581560"/>
                </a:cubicBezTo>
                <a:cubicBezTo>
                  <a:pt x="947644" y="1581560"/>
                  <a:pt x="947644" y="1581560"/>
                  <a:pt x="963796" y="1573750"/>
                </a:cubicBezTo>
                <a:cubicBezTo>
                  <a:pt x="963796" y="1573750"/>
                  <a:pt x="985334" y="1569845"/>
                  <a:pt x="996103" y="1565941"/>
                </a:cubicBezTo>
                <a:cubicBezTo>
                  <a:pt x="1006871" y="1558130"/>
                  <a:pt x="1006871" y="1558130"/>
                  <a:pt x="1006871" y="1558130"/>
                </a:cubicBezTo>
                <a:cubicBezTo>
                  <a:pt x="1006871" y="1558130"/>
                  <a:pt x="1006871" y="1558130"/>
                  <a:pt x="1014948" y="1530794"/>
                </a:cubicBezTo>
                <a:cubicBezTo>
                  <a:pt x="1014948" y="1530794"/>
                  <a:pt x="1014948" y="1530794"/>
                  <a:pt x="1028409" y="1503459"/>
                </a:cubicBezTo>
                <a:cubicBezTo>
                  <a:pt x="1028409" y="1503459"/>
                  <a:pt x="1028409" y="1503459"/>
                  <a:pt x="1033793" y="1472218"/>
                </a:cubicBezTo>
                <a:cubicBezTo>
                  <a:pt x="1033793" y="1472218"/>
                  <a:pt x="1033793" y="1472218"/>
                  <a:pt x="1052638" y="1456598"/>
                </a:cubicBezTo>
                <a:cubicBezTo>
                  <a:pt x="1052638" y="1456598"/>
                  <a:pt x="1052638" y="1456598"/>
                  <a:pt x="1068791" y="1452692"/>
                </a:cubicBezTo>
                <a:cubicBezTo>
                  <a:pt x="1087636" y="1452692"/>
                  <a:pt x="1087636" y="1452692"/>
                  <a:pt x="1087636" y="1452692"/>
                </a:cubicBezTo>
                <a:cubicBezTo>
                  <a:pt x="1087636" y="1452692"/>
                  <a:pt x="1093021" y="1456598"/>
                  <a:pt x="1103790" y="1452692"/>
                </a:cubicBezTo>
                <a:cubicBezTo>
                  <a:pt x="1114558" y="1444882"/>
                  <a:pt x="1114558" y="1444882"/>
                  <a:pt x="1114558" y="1444882"/>
                </a:cubicBezTo>
                <a:cubicBezTo>
                  <a:pt x="1114558" y="1444882"/>
                  <a:pt x="1114558" y="1444882"/>
                  <a:pt x="1128019" y="1425358"/>
                </a:cubicBezTo>
                <a:cubicBezTo>
                  <a:pt x="1157633" y="1429262"/>
                  <a:pt x="1157633" y="1429262"/>
                  <a:pt x="1157633" y="1429262"/>
                </a:cubicBezTo>
                <a:cubicBezTo>
                  <a:pt x="1181862" y="1429262"/>
                  <a:pt x="1181862" y="1429262"/>
                  <a:pt x="1181862" y="1429262"/>
                </a:cubicBezTo>
                <a:cubicBezTo>
                  <a:pt x="1181862" y="1429262"/>
                  <a:pt x="1181862" y="1429262"/>
                  <a:pt x="1206092" y="1413641"/>
                </a:cubicBezTo>
                <a:cubicBezTo>
                  <a:pt x="1230321" y="1413641"/>
                  <a:pt x="1211476" y="1409737"/>
                  <a:pt x="1230321" y="1413641"/>
                </a:cubicBezTo>
                <a:cubicBezTo>
                  <a:pt x="1246474" y="1417547"/>
                  <a:pt x="1246474" y="1417547"/>
                  <a:pt x="1246474" y="1417547"/>
                </a:cubicBezTo>
                <a:cubicBezTo>
                  <a:pt x="1246474" y="1417547"/>
                  <a:pt x="1246474" y="1417547"/>
                  <a:pt x="1273396" y="1413641"/>
                </a:cubicBezTo>
                <a:cubicBezTo>
                  <a:pt x="1273396" y="1413641"/>
                  <a:pt x="1273396" y="1413641"/>
                  <a:pt x="1292242" y="1386307"/>
                </a:cubicBezTo>
                <a:cubicBezTo>
                  <a:pt x="1292242" y="1386307"/>
                  <a:pt x="1292242" y="1386307"/>
                  <a:pt x="1305702" y="1374590"/>
                </a:cubicBezTo>
                <a:cubicBezTo>
                  <a:pt x="1305702" y="1374590"/>
                  <a:pt x="1305702" y="1374590"/>
                  <a:pt x="1321855" y="1351160"/>
                </a:cubicBezTo>
                <a:cubicBezTo>
                  <a:pt x="1321855" y="1351160"/>
                  <a:pt x="1321855" y="1351160"/>
                  <a:pt x="1351469" y="1343350"/>
                </a:cubicBezTo>
                <a:cubicBezTo>
                  <a:pt x="1351469" y="1343350"/>
                  <a:pt x="1351469" y="1343350"/>
                  <a:pt x="1364930" y="1358971"/>
                </a:cubicBezTo>
                <a:cubicBezTo>
                  <a:pt x="1364930" y="1358971"/>
                  <a:pt x="1364930" y="1358971"/>
                  <a:pt x="1381083" y="1358971"/>
                </a:cubicBezTo>
                <a:cubicBezTo>
                  <a:pt x="1381083" y="1358971"/>
                  <a:pt x="1381083" y="1358971"/>
                  <a:pt x="1389159" y="1339445"/>
                </a:cubicBezTo>
                <a:cubicBezTo>
                  <a:pt x="1389159" y="1339445"/>
                  <a:pt x="1389159" y="1339445"/>
                  <a:pt x="1389159" y="1312109"/>
                </a:cubicBezTo>
                <a:cubicBezTo>
                  <a:pt x="1389159" y="1312109"/>
                  <a:pt x="1389159" y="1312109"/>
                  <a:pt x="1408004" y="1288679"/>
                </a:cubicBezTo>
                <a:cubicBezTo>
                  <a:pt x="1408004" y="1288679"/>
                  <a:pt x="1408004" y="1288679"/>
                  <a:pt x="1421465" y="1280869"/>
                </a:cubicBezTo>
                <a:cubicBezTo>
                  <a:pt x="1421465" y="1280869"/>
                  <a:pt x="1424158" y="1288679"/>
                  <a:pt x="1434926" y="1296490"/>
                </a:cubicBezTo>
                <a:cubicBezTo>
                  <a:pt x="1448387" y="1300394"/>
                  <a:pt x="1448387" y="1300394"/>
                  <a:pt x="1448387" y="1300394"/>
                </a:cubicBezTo>
                <a:cubicBezTo>
                  <a:pt x="1448387" y="1300394"/>
                  <a:pt x="1451079" y="1300394"/>
                  <a:pt x="1453772" y="1304299"/>
                </a:cubicBezTo>
                <a:cubicBezTo>
                  <a:pt x="1459156" y="1304299"/>
                  <a:pt x="1464540" y="1308205"/>
                  <a:pt x="1469924" y="1308205"/>
                </a:cubicBezTo>
                <a:cubicBezTo>
                  <a:pt x="1480693" y="1308205"/>
                  <a:pt x="1480693" y="1308205"/>
                  <a:pt x="1480693" y="1308205"/>
                </a:cubicBezTo>
                <a:cubicBezTo>
                  <a:pt x="1480693" y="1308205"/>
                  <a:pt x="1480693" y="1308205"/>
                  <a:pt x="1510307" y="1273058"/>
                </a:cubicBezTo>
                <a:cubicBezTo>
                  <a:pt x="1529152" y="1273058"/>
                  <a:pt x="1561458" y="1245722"/>
                  <a:pt x="1561458" y="1245722"/>
                </a:cubicBezTo>
                <a:cubicBezTo>
                  <a:pt x="1561458" y="1245722"/>
                  <a:pt x="1561458" y="1245722"/>
                  <a:pt x="1588380" y="1245722"/>
                </a:cubicBezTo>
                <a:cubicBezTo>
                  <a:pt x="1588380" y="1245722"/>
                  <a:pt x="1588380" y="1245722"/>
                  <a:pt x="1609917" y="1222292"/>
                </a:cubicBezTo>
                <a:cubicBezTo>
                  <a:pt x="1609917" y="1222292"/>
                  <a:pt x="1609917" y="1222292"/>
                  <a:pt x="1620686" y="1194956"/>
                </a:cubicBezTo>
                <a:cubicBezTo>
                  <a:pt x="1620686" y="1194956"/>
                  <a:pt x="1620686" y="1194956"/>
                  <a:pt x="1636839" y="1187147"/>
                </a:cubicBezTo>
                <a:cubicBezTo>
                  <a:pt x="1636839" y="1187147"/>
                  <a:pt x="1636839" y="1187147"/>
                  <a:pt x="1655684" y="1155906"/>
                </a:cubicBezTo>
                <a:cubicBezTo>
                  <a:pt x="1655684" y="1155906"/>
                  <a:pt x="1661068" y="1136381"/>
                  <a:pt x="1674529" y="1136381"/>
                </a:cubicBezTo>
                <a:cubicBezTo>
                  <a:pt x="1685298" y="1136381"/>
                  <a:pt x="1685298" y="1136381"/>
                  <a:pt x="1685298" y="1136381"/>
                </a:cubicBezTo>
                <a:cubicBezTo>
                  <a:pt x="1685298" y="1136381"/>
                  <a:pt x="1690682" y="1144190"/>
                  <a:pt x="1701451" y="1155906"/>
                </a:cubicBezTo>
                <a:cubicBezTo>
                  <a:pt x="1714912" y="1167622"/>
                  <a:pt x="1714912" y="1167622"/>
                  <a:pt x="1714912" y="1167622"/>
                </a:cubicBezTo>
                <a:cubicBezTo>
                  <a:pt x="1714912" y="1167622"/>
                  <a:pt x="1717604" y="1167622"/>
                  <a:pt x="1728372" y="1167622"/>
                </a:cubicBezTo>
                <a:cubicBezTo>
                  <a:pt x="1739141" y="1167622"/>
                  <a:pt x="1739141" y="1167622"/>
                  <a:pt x="1739141" y="1167622"/>
                </a:cubicBezTo>
                <a:cubicBezTo>
                  <a:pt x="1739141" y="1167622"/>
                  <a:pt x="1739141" y="1167622"/>
                  <a:pt x="1757986" y="1152001"/>
                </a:cubicBezTo>
                <a:cubicBezTo>
                  <a:pt x="1757986" y="1152001"/>
                  <a:pt x="1757986" y="1152001"/>
                  <a:pt x="1784908" y="1128571"/>
                </a:cubicBezTo>
                <a:cubicBezTo>
                  <a:pt x="1784908" y="1128571"/>
                  <a:pt x="1784908" y="1128571"/>
                  <a:pt x="1822599" y="1128571"/>
                </a:cubicBezTo>
                <a:cubicBezTo>
                  <a:pt x="1827983" y="1128571"/>
                  <a:pt x="1830675" y="1128571"/>
                  <a:pt x="1830675" y="1128571"/>
                </a:cubicBezTo>
                <a:cubicBezTo>
                  <a:pt x="1830675" y="1128571"/>
                  <a:pt x="1830675" y="1128571"/>
                  <a:pt x="1838751" y="1128571"/>
                </a:cubicBezTo>
                <a:cubicBezTo>
                  <a:pt x="1862981" y="1128571"/>
                  <a:pt x="1862981" y="1128571"/>
                  <a:pt x="1862981" y="1128571"/>
                </a:cubicBezTo>
                <a:cubicBezTo>
                  <a:pt x="1862981" y="1128571"/>
                  <a:pt x="1865673" y="1128571"/>
                  <a:pt x="1876442" y="1128571"/>
                </a:cubicBezTo>
                <a:cubicBezTo>
                  <a:pt x="1887211" y="1128571"/>
                  <a:pt x="1862981" y="1116855"/>
                  <a:pt x="1887211" y="1128571"/>
                </a:cubicBezTo>
                <a:cubicBezTo>
                  <a:pt x="1914132" y="1140286"/>
                  <a:pt x="1914132" y="1140286"/>
                  <a:pt x="1914132" y="1140286"/>
                </a:cubicBezTo>
                <a:cubicBezTo>
                  <a:pt x="1914132" y="1140286"/>
                  <a:pt x="1914132" y="1144190"/>
                  <a:pt x="1919516" y="1148096"/>
                </a:cubicBezTo>
                <a:cubicBezTo>
                  <a:pt x="1922209" y="1152001"/>
                  <a:pt x="1930285" y="1155906"/>
                  <a:pt x="1943746" y="1159811"/>
                </a:cubicBezTo>
                <a:cubicBezTo>
                  <a:pt x="1967976" y="1171526"/>
                  <a:pt x="1967976" y="1171526"/>
                  <a:pt x="1967976" y="1171526"/>
                </a:cubicBezTo>
                <a:cubicBezTo>
                  <a:pt x="1967976" y="1171526"/>
                  <a:pt x="1967976" y="1171526"/>
                  <a:pt x="1981436" y="1202767"/>
                </a:cubicBezTo>
                <a:cubicBezTo>
                  <a:pt x="1981436" y="1202767"/>
                  <a:pt x="1981436" y="1202767"/>
                  <a:pt x="2024511" y="1202767"/>
                </a:cubicBezTo>
                <a:cubicBezTo>
                  <a:pt x="2024511" y="1202767"/>
                  <a:pt x="2032587" y="1210577"/>
                  <a:pt x="2043357" y="1214482"/>
                </a:cubicBezTo>
                <a:cubicBezTo>
                  <a:pt x="2051432" y="1218388"/>
                  <a:pt x="2054125" y="1218388"/>
                  <a:pt x="2054125" y="1218388"/>
                </a:cubicBezTo>
                <a:cubicBezTo>
                  <a:pt x="2054125" y="1218388"/>
                  <a:pt x="2054125" y="1222292"/>
                  <a:pt x="2054125" y="1222292"/>
                </a:cubicBezTo>
                <a:cubicBezTo>
                  <a:pt x="2075662" y="1237913"/>
                  <a:pt x="2075662" y="1237913"/>
                  <a:pt x="2075662" y="1237913"/>
                </a:cubicBezTo>
                <a:cubicBezTo>
                  <a:pt x="2075662" y="1237913"/>
                  <a:pt x="2075662" y="1237913"/>
                  <a:pt x="2099892" y="1230103"/>
                </a:cubicBezTo>
                <a:cubicBezTo>
                  <a:pt x="2099892" y="1230103"/>
                  <a:pt x="2099892" y="1230103"/>
                  <a:pt x="2118737" y="1237913"/>
                </a:cubicBezTo>
                <a:cubicBezTo>
                  <a:pt x="2140274" y="1230103"/>
                  <a:pt x="2140274" y="1230103"/>
                  <a:pt x="2140274" y="1230103"/>
                </a:cubicBezTo>
                <a:cubicBezTo>
                  <a:pt x="2140274" y="1230103"/>
                  <a:pt x="2140274" y="1230103"/>
                  <a:pt x="2164504" y="1210577"/>
                </a:cubicBezTo>
                <a:cubicBezTo>
                  <a:pt x="2164504" y="1210577"/>
                  <a:pt x="2164504" y="1210577"/>
                  <a:pt x="2183349" y="1194956"/>
                </a:cubicBezTo>
                <a:cubicBezTo>
                  <a:pt x="2183349" y="1194956"/>
                  <a:pt x="2183349" y="1194956"/>
                  <a:pt x="2207578" y="1179337"/>
                </a:cubicBezTo>
                <a:cubicBezTo>
                  <a:pt x="2207578" y="1179337"/>
                  <a:pt x="2223732" y="1187147"/>
                  <a:pt x="2234500" y="1198862"/>
                </a:cubicBezTo>
                <a:cubicBezTo>
                  <a:pt x="2247961" y="1210577"/>
                  <a:pt x="2247961" y="1210577"/>
                  <a:pt x="2247961" y="1210577"/>
                </a:cubicBezTo>
                <a:cubicBezTo>
                  <a:pt x="2247961" y="1210577"/>
                  <a:pt x="2247961" y="1210577"/>
                  <a:pt x="2266806" y="1226198"/>
                </a:cubicBezTo>
                <a:cubicBezTo>
                  <a:pt x="2266806" y="1226198"/>
                  <a:pt x="2266806" y="1226198"/>
                  <a:pt x="2291036" y="1226198"/>
                </a:cubicBezTo>
                <a:cubicBezTo>
                  <a:pt x="2291036" y="1226198"/>
                  <a:pt x="2291036" y="1226198"/>
                  <a:pt x="2312573" y="1230103"/>
                </a:cubicBezTo>
                <a:cubicBezTo>
                  <a:pt x="2312573" y="1230103"/>
                  <a:pt x="2312573" y="1230103"/>
                  <a:pt x="2328726" y="1214482"/>
                </a:cubicBezTo>
                <a:cubicBezTo>
                  <a:pt x="2328726" y="1214482"/>
                  <a:pt x="2328726" y="1214482"/>
                  <a:pt x="2328726" y="1194956"/>
                </a:cubicBezTo>
                <a:cubicBezTo>
                  <a:pt x="2328726" y="1194956"/>
                  <a:pt x="2328726" y="1194956"/>
                  <a:pt x="2336802" y="1171526"/>
                </a:cubicBezTo>
                <a:cubicBezTo>
                  <a:pt x="2336802" y="1171526"/>
                  <a:pt x="2336802" y="1171526"/>
                  <a:pt x="2350263" y="1167622"/>
                </a:cubicBezTo>
                <a:cubicBezTo>
                  <a:pt x="2350263" y="1167622"/>
                  <a:pt x="2350263" y="1167622"/>
                  <a:pt x="2369108" y="1155906"/>
                </a:cubicBezTo>
                <a:cubicBezTo>
                  <a:pt x="2369108" y="1155906"/>
                  <a:pt x="2369108" y="1155906"/>
                  <a:pt x="2390646" y="1136381"/>
                </a:cubicBezTo>
                <a:cubicBezTo>
                  <a:pt x="2390646" y="1136381"/>
                  <a:pt x="2390646" y="1136381"/>
                  <a:pt x="2401414" y="1109045"/>
                </a:cubicBezTo>
                <a:cubicBezTo>
                  <a:pt x="2401414" y="1109045"/>
                  <a:pt x="2401414" y="1109045"/>
                  <a:pt x="2425643" y="1085615"/>
                </a:cubicBezTo>
                <a:cubicBezTo>
                  <a:pt x="2425643" y="1085615"/>
                  <a:pt x="2425643" y="1085615"/>
                  <a:pt x="2444489" y="1066089"/>
                </a:cubicBezTo>
                <a:cubicBezTo>
                  <a:pt x="2444489" y="1066089"/>
                  <a:pt x="2444489" y="1066089"/>
                  <a:pt x="2449873" y="1042658"/>
                </a:cubicBezTo>
                <a:cubicBezTo>
                  <a:pt x="2449873" y="1042658"/>
                  <a:pt x="2449873" y="1042658"/>
                  <a:pt x="2466027" y="1027038"/>
                </a:cubicBezTo>
                <a:cubicBezTo>
                  <a:pt x="2466027" y="1027038"/>
                  <a:pt x="2466027" y="1027038"/>
                  <a:pt x="2479488" y="1030943"/>
                </a:cubicBezTo>
                <a:cubicBezTo>
                  <a:pt x="2495640" y="1038753"/>
                  <a:pt x="2495640" y="1038753"/>
                  <a:pt x="2495640" y="1038753"/>
                </a:cubicBezTo>
                <a:cubicBezTo>
                  <a:pt x="2495640" y="1038753"/>
                  <a:pt x="2495640" y="1038753"/>
                  <a:pt x="2519870" y="1023133"/>
                </a:cubicBezTo>
                <a:cubicBezTo>
                  <a:pt x="2519870" y="1023133"/>
                  <a:pt x="2519870" y="1023133"/>
                  <a:pt x="2538715" y="1011418"/>
                </a:cubicBezTo>
                <a:cubicBezTo>
                  <a:pt x="2538715" y="1011418"/>
                  <a:pt x="2538715" y="1011418"/>
                  <a:pt x="2576405" y="1011418"/>
                </a:cubicBezTo>
                <a:cubicBezTo>
                  <a:pt x="2603327" y="1011418"/>
                  <a:pt x="2595250" y="1011418"/>
                  <a:pt x="2603327" y="1011418"/>
                </a:cubicBezTo>
                <a:cubicBezTo>
                  <a:pt x="2608711" y="1011418"/>
                  <a:pt x="2595250" y="1007513"/>
                  <a:pt x="2608711" y="1011418"/>
                </a:cubicBezTo>
                <a:cubicBezTo>
                  <a:pt x="2624864" y="1015322"/>
                  <a:pt x="2665247" y="1011418"/>
                  <a:pt x="2665247" y="1011418"/>
                </a:cubicBezTo>
                <a:cubicBezTo>
                  <a:pt x="2686784" y="1015322"/>
                  <a:pt x="2686784" y="1015322"/>
                  <a:pt x="2686784" y="1015322"/>
                </a:cubicBezTo>
                <a:cubicBezTo>
                  <a:pt x="2686784" y="1015322"/>
                  <a:pt x="2686784" y="1015322"/>
                  <a:pt x="2705629" y="1023133"/>
                </a:cubicBezTo>
                <a:cubicBezTo>
                  <a:pt x="2705629" y="1023133"/>
                  <a:pt x="2705629" y="1023133"/>
                  <a:pt x="2724475" y="1027038"/>
                </a:cubicBezTo>
                <a:cubicBezTo>
                  <a:pt x="2724475" y="1027038"/>
                  <a:pt x="2724475" y="1027038"/>
                  <a:pt x="2740628" y="1038753"/>
                </a:cubicBezTo>
                <a:cubicBezTo>
                  <a:pt x="2740628" y="1038753"/>
                  <a:pt x="2751396" y="1042658"/>
                  <a:pt x="2762165" y="1050469"/>
                </a:cubicBezTo>
                <a:cubicBezTo>
                  <a:pt x="2772934" y="1054373"/>
                  <a:pt x="2772934" y="1054373"/>
                  <a:pt x="2772934" y="1054373"/>
                </a:cubicBezTo>
                <a:cubicBezTo>
                  <a:pt x="2772934" y="1054373"/>
                  <a:pt x="2772934" y="1054373"/>
                  <a:pt x="2805240" y="1050469"/>
                </a:cubicBezTo>
                <a:cubicBezTo>
                  <a:pt x="2805240" y="1050469"/>
                  <a:pt x="2805240" y="1050469"/>
                  <a:pt x="2824085" y="1015322"/>
                </a:cubicBezTo>
                <a:cubicBezTo>
                  <a:pt x="2824085" y="1015322"/>
                  <a:pt x="2824085" y="1015322"/>
                  <a:pt x="2840238" y="1015322"/>
                </a:cubicBezTo>
                <a:cubicBezTo>
                  <a:pt x="2840238" y="1015322"/>
                  <a:pt x="2840238" y="1015322"/>
                  <a:pt x="2856391" y="1042658"/>
                </a:cubicBezTo>
                <a:cubicBezTo>
                  <a:pt x="2875236" y="1058279"/>
                  <a:pt x="2891389" y="1054373"/>
                  <a:pt x="2891389" y="1054373"/>
                </a:cubicBezTo>
                <a:cubicBezTo>
                  <a:pt x="2891389" y="1054373"/>
                  <a:pt x="2891389" y="1054373"/>
                  <a:pt x="2918311" y="1038753"/>
                </a:cubicBezTo>
                <a:cubicBezTo>
                  <a:pt x="2918311" y="1038753"/>
                  <a:pt x="2918311" y="1038753"/>
                  <a:pt x="2934464" y="1023133"/>
                </a:cubicBezTo>
                <a:cubicBezTo>
                  <a:pt x="2934464" y="1023133"/>
                  <a:pt x="2945232" y="999703"/>
                  <a:pt x="2958693" y="1015322"/>
                </a:cubicBezTo>
                <a:cubicBezTo>
                  <a:pt x="2969461" y="1030943"/>
                  <a:pt x="2969461" y="1030943"/>
                  <a:pt x="2969461" y="1030943"/>
                </a:cubicBezTo>
                <a:cubicBezTo>
                  <a:pt x="2969461" y="1030943"/>
                  <a:pt x="2974846" y="1030943"/>
                  <a:pt x="2982923" y="1030943"/>
                </a:cubicBezTo>
                <a:cubicBezTo>
                  <a:pt x="2988307" y="1030943"/>
                  <a:pt x="2993691" y="1030943"/>
                  <a:pt x="2999076" y="1030943"/>
                </a:cubicBezTo>
                <a:cubicBezTo>
                  <a:pt x="3012536" y="1038753"/>
                  <a:pt x="3017921" y="1027038"/>
                  <a:pt x="3028690" y="1027038"/>
                </a:cubicBezTo>
                <a:cubicBezTo>
                  <a:pt x="3039458" y="1027038"/>
                  <a:pt x="3039458" y="1027038"/>
                  <a:pt x="3039458" y="1027038"/>
                </a:cubicBezTo>
                <a:cubicBezTo>
                  <a:pt x="3039458" y="1027038"/>
                  <a:pt x="3039458" y="1027038"/>
                  <a:pt x="3052919" y="1023133"/>
                </a:cubicBezTo>
                <a:cubicBezTo>
                  <a:pt x="3052919" y="1023133"/>
                  <a:pt x="3052919" y="1023133"/>
                  <a:pt x="3087917" y="1027038"/>
                </a:cubicBezTo>
                <a:cubicBezTo>
                  <a:pt x="3087917" y="1027038"/>
                  <a:pt x="3087917" y="1027038"/>
                  <a:pt x="3101378" y="1038753"/>
                </a:cubicBezTo>
                <a:cubicBezTo>
                  <a:pt x="3101378" y="1038753"/>
                  <a:pt x="3101378" y="1038753"/>
                  <a:pt x="3141761" y="1042658"/>
                </a:cubicBezTo>
                <a:cubicBezTo>
                  <a:pt x="3165990" y="1042658"/>
                  <a:pt x="3165990" y="1042658"/>
                  <a:pt x="3165990" y="1042658"/>
                </a:cubicBezTo>
                <a:cubicBezTo>
                  <a:pt x="3165990" y="1042658"/>
                  <a:pt x="3165990" y="1042658"/>
                  <a:pt x="3187528" y="1038753"/>
                </a:cubicBezTo>
                <a:cubicBezTo>
                  <a:pt x="3206373" y="1066089"/>
                  <a:pt x="3187528" y="1054373"/>
                  <a:pt x="3206373" y="1066089"/>
                </a:cubicBezTo>
                <a:cubicBezTo>
                  <a:pt x="3225218" y="1073899"/>
                  <a:pt x="3225218" y="1073899"/>
                  <a:pt x="3225218" y="1073899"/>
                </a:cubicBezTo>
                <a:cubicBezTo>
                  <a:pt x="3225218" y="1073899"/>
                  <a:pt x="3225218" y="1073899"/>
                  <a:pt x="3244063" y="1058279"/>
                </a:cubicBezTo>
                <a:cubicBezTo>
                  <a:pt x="3260216" y="1054373"/>
                  <a:pt x="3260216" y="1054373"/>
                  <a:pt x="3260216" y="1054373"/>
                </a:cubicBezTo>
                <a:cubicBezTo>
                  <a:pt x="3260216" y="1054373"/>
                  <a:pt x="3260216" y="1054373"/>
                  <a:pt x="3279061" y="1050469"/>
                </a:cubicBezTo>
                <a:cubicBezTo>
                  <a:pt x="3279061" y="1050469"/>
                  <a:pt x="3279061" y="1050469"/>
                  <a:pt x="3297906" y="1050469"/>
                </a:cubicBezTo>
                <a:cubicBezTo>
                  <a:pt x="3316752" y="1050469"/>
                  <a:pt x="3316752" y="1050469"/>
                  <a:pt x="3316752" y="1050469"/>
                </a:cubicBezTo>
                <a:cubicBezTo>
                  <a:pt x="3316752" y="1050469"/>
                  <a:pt x="3319444" y="1030943"/>
                  <a:pt x="3332904" y="1027038"/>
                </a:cubicBezTo>
                <a:cubicBezTo>
                  <a:pt x="3343673" y="1023133"/>
                  <a:pt x="3343673" y="1023133"/>
                  <a:pt x="3343673" y="1023133"/>
                </a:cubicBezTo>
                <a:cubicBezTo>
                  <a:pt x="3343673" y="1023133"/>
                  <a:pt x="3343673" y="1023133"/>
                  <a:pt x="3362519" y="1027038"/>
                </a:cubicBezTo>
                <a:cubicBezTo>
                  <a:pt x="3362519" y="1027038"/>
                  <a:pt x="3362519" y="1027038"/>
                  <a:pt x="3375979" y="1050469"/>
                </a:cubicBezTo>
                <a:cubicBezTo>
                  <a:pt x="3375979" y="1050469"/>
                  <a:pt x="3375979" y="1073899"/>
                  <a:pt x="3386748" y="1081709"/>
                </a:cubicBezTo>
                <a:cubicBezTo>
                  <a:pt x="3397517" y="1085615"/>
                  <a:pt x="3397517" y="1085615"/>
                  <a:pt x="3397517" y="1085615"/>
                </a:cubicBezTo>
                <a:cubicBezTo>
                  <a:pt x="3397517" y="1085615"/>
                  <a:pt x="3397517" y="1085615"/>
                  <a:pt x="3413669" y="1085615"/>
                </a:cubicBezTo>
                <a:cubicBezTo>
                  <a:pt x="3413669" y="1085615"/>
                  <a:pt x="3416362" y="1066089"/>
                  <a:pt x="3427130" y="1069994"/>
                </a:cubicBezTo>
                <a:cubicBezTo>
                  <a:pt x="3437899" y="1073899"/>
                  <a:pt x="3437899" y="1073899"/>
                  <a:pt x="3437899" y="1073899"/>
                </a:cubicBezTo>
                <a:cubicBezTo>
                  <a:pt x="3437899" y="1073899"/>
                  <a:pt x="3437899" y="1073899"/>
                  <a:pt x="3475589" y="1069994"/>
                </a:cubicBezTo>
                <a:cubicBezTo>
                  <a:pt x="3475589" y="1069994"/>
                  <a:pt x="3475589" y="1069994"/>
                  <a:pt x="3505204" y="1069994"/>
                </a:cubicBezTo>
                <a:cubicBezTo>
                  <a:pt x="3505204" y="1069994"/>
                  <a:pt x="3505204" y="1069994"/>
                  <a:pt x="3540201" y="1081709"/>
                </a:cubicBezTo>
                <a:cubicBezTo>
                  <a:pt x="3540201" y="1081709"/>
                  <a:pt x="3561739" y="1093424"/>
                  <a:pt x="3575200" y="1097330"/>
                </a:cubicBezTo>
                <a:cubicBezTo>
                  <a:pt x="3591353" y="1101235"/>
                  <a:pt x="3591353" y="1101235"/>
                  <a:pt x="3591353" y="1101235"/>
                </a:cubicBezTo>
                <a:cubicBezTo>
                  <a:pt x="3591353" y="1101235"/>
                  <a:pt x="3591353" y="1101235"/>
                  <a:pt x="3645196" y="1116855"/>
                </a:cubicBezTo>
                <a:cubicBezTo>
                  <a:pt x="3645196" y="1116855"/>
                  <a:pt x="3645196" y="1116855"/>
                  <a:pt x="3680195" y="1140286"/>
                </a:cubicBezTo>
                <a:cubicBezTo>
                  <a:pt x="3680195" y="1140286"/>
                  <a:pt x="3680195" y="1140286"/>
                  <a:pt x="3699040" y="1144190"/>
                </a:cubicBezTo>
                <a:cubicBezTo>
                  <a:pt x="3699040" y="1144190"/>
                  <a:pt x="3699040" y="1144190"/>
                  <a:pt x="3712501" y="1155906"/>
                </a:cubicBezTo>
                <a:cubicBezTo>
                  <a:pt x="3712501" y="1155906"/>
                  <a:pt x="3712501" y="1155906"/>
                  <a:pt x="3731346" y="1179337"/>
                </a:cubicBezTo>
                <a:cubicBezTo>
                  <a:pt x="3731346" y="1179337"/>
                  <a:pt x="3728653" y="1187147"/>
                  <a:pt x="3739422" y="1198862"/>
                </a:cubicBezTo>
                <a:cubicBezTo>
                  <a:pt x="3750191" y="1210577"/>
                  <a:pt x="3750191" y="1210577"/>
                  <a:pt x="3750191" y="1210577"/>
                </a:cubicBezTo>
                <a:cubicBezTo>
                  <a:pt x="3750191" y="1210577"/>
                  <a:pt x="3750191" y="1210577"/>
                  <a:pt x="3771728" y="1214482"/>
                </a:cubicBezTo>
                <a:cubicBezTo>
                  <a:pt x="3771728" y="1214482"/>
                  <a:pt x="3787881" y="1214482"/>
                  <a:pt x="3798650" y="1222292"/>
                </a:cubicBezTo>
                <a:cubicBezTo>
                  <a:pt x="3809418" y="1226198"/>
                  <a:pt x="3809418" y="1226198"/>
                  <a:pt x="3809418" y="1226198"/>
                </a:cubicBezTo>
                <a:cubicBezTo>
                  <a:pt x="3809418" y="1226198"/>
                  <a:pt x="3809418" y="1226198"/>
                  <a:pt x="3849801" y="1226198"/>
                </a:cubicBezTo>
                <a:cubicBezTo>
                  <a:pt x="3849801" y="1226198"/>
                  <a:pt x="3857877" y="1214482"/>
                  <a:pt x="3868646" y="1222292"/>
                </a:cubicBezTo>
                <a:cubicBezTo>
                  <a:pt x="3879415" y="1226198"/>
                  <a:pt x="3909028" y="1230103"/>
                  <a:pt x="3909028" y="1230103"/>
                </a:cubicBezTo>
                <a:cubicBezTo>
                  <a:pt x="3909028" y="1230103"/>
                  <a:pt x="3909028" y="1230103"/>
                  <a:pt x="3927874" y="1253533"/>
                </a:cubicBezTo>
                <a:cubicBezTo>
                  <a:pt x="3927874" y="1253533"/>
                  <a:pt x="3927874" y="1253533"/>
                  <a:pt x="3941335" y="1273058"/>
                </a:cubicBezTo>
                <a:cubicBezTo>
                  <a:pt x="3941335" y="1273058"/>
                  <a:pt x="3941335" y="1273058"/>
                  <a:pt x="3957488" y="1284774"/>
                </a:cubicBezTo>
                <a:cubicBezTo>
                  <a:pt x="3957488" y="1284774"/>
                  <a:pt x="3957488" y="1284774"/>
                  <a:pt x="3970948" y="1300394"/>
                </a:cubicBezTo>
                <a:cubicBezTo>
                  <a:pt x="3970948" y="1300394"/>
                  <a:pt x="3970948" y="1300394"/>
                  <a:pt x="3987102" y="1312109"/>
                </a:cubicBezTo>
                <a:cubicBezTo>
                  <a:pt x="4008639" y="1316015"/>
                  <a:pt x="4008639" y="1316015"/>
                  <a:pt x="4008639" y="1316015"/>
                </a:cubicBezTo>
                <a:cubicBezTo>
                  <a:pt x="4008639" y="1316015"/>
                  <a:pt x="4008639" y="1316015"/>
                  <a:pt x="4027484" y="1327730"/>
                </a:cubicBezTo>
                <a:cubicBezTo>
                  <a:pt x="4027484" y="1327730"/>
                  <a:pt x="4035561" y="1327730"/>
                  <a:pt x="4046329" y="1331635"/>
                </a:cubicBezTo>
                <a:cubicBezTo>
                  <a:pt x="4057098" y="1339445"/>
                  <a:pt x="4057098" y="1339445"/>
                  <a:pt x="4057098" y="1339445"/>
                </a:cubicBezTo>
                <a:cubicBezTo>
                  <a:pt x="4057098" y="1339445"/>
                  <a:pt x="4067867" y="1316015"/>
                  <a:pt x="4084019" y="1323824"/>
                </a:cubicBezTo>
                <a:cubicBezTo>
                  <a:pt x="4097480" y="1327730"/>
                  <a:pt x="4075943" y="1327730"/>
                  <a:pt x="4097480" y="1327730"/>
                </a:cubicBezTo>
                <a:cubicBezTo>
                  <a:pt x="4119018" y="1327730"/>
                  <a:pt x="4119018" y="1327730"/>
                  <a:pt x="4119018" y="1327730"/>
                </a:cubicBezTo>
                <a:cubicBezTo>
                  <a:pt x="4119018" y="1327730"/>
                  <a:pt x="4124402" y="1343350"/>
                  <a:pt x="4137863" y="1343350"/>
                </a:cubicBezTo>
                <a:cubicBezTo>
                  <a:pt x="4154016" y="1343350"/>
                  <a:pt x="4172861" y="1331635"/>
                  <a:pt x="4172861" y="1331635"/>
                </a:cubicBezTo>
                <a:cubicBezTo>
                  <a:pt x="4172861" y="1331635"/>
                  <a:pt x="4194398" y="1323824"/>
                  <a:pt x="4207859" y="1323824"/>
                </a:cubicBezTo>
                <a:cubicBezTo>
                  <a:pt x="4224012" y="1323824"/>
                  <a:pt x="4237473" y="1323824"/>
                  <a:pt x="4237473" y="1323824"/>
                </a:cubicBezTo>
                <a:cubicBezTo>
                  <a:pt x="4256319" y="1316015"/>
                  <a:pt x="4267087" y="1296490"/>
                  <a:pt x="4267087" y="1296490"/>
                </a:cubicBezTo>
                <a:cubicBezTo>
                  <a:pt x="4267087" y="1296490"/>
                  <a:pt x="4283240" y="1284774"/>
                  <a:pt x="4294009" y="1288679"/>
                </a:cubicBezTo>
                <a:cubicBezTo>
                  <a:pt x="4304777" y="1296490"/>
                  <a:pt x="4304777" y="1296490"/>
                  <a:pt x="4304777" y="1296490"/>
                </a:cubicBezTo>
                <a:cubicBezTo>
                  <a:pt x="4304777" y="1296490"/>
                  <a:pt x="4304777" y="1296490"/>
                  <a:pt x="4320930" y="1288679"/>
                </a:cubicBezTo>
                <a:cubicBezTo>
                  <a:pt x="4320930" y="1288679"/>
                  <a:pt x="4320930" y="1288679"/>
                  <a:pt x="4339775" y="1288679"/>
                </a:cubicBezTo>
                <a:cubicBezTo>
                  <a:pt x="4339775" y="1288679"/>
                  <a:pt x="4342468" y="1284774"/>
                  <a:pt x="4355929" y="1284774"/>
                </a:cubicBezTo>
                <a:cubicBezTo>
                  <a:pt x="4372081" y="1284774"/>
                  <a:pt x="4372081" y="1284774"/>
                  <a:pt x="4372081" y="1284774"/>
                </a:cubicBezTo>
                <a:cubicBezTo>
                  <a:pt x="4372081" y="1284774"/>
                  <a:pt x="4372081" y="1284774"/>
                  <a:pt x="4401695" y="1257439"/>
                </a:cubicBezTo>
                <a:cubicBezTo>
                  <a:pt x="4401695" y="1257439"/>
                  <a:pt x="4401695" y="1257439"/>
                  <a:pt x="4409772" y="1237913"/>
                </a:cubicBezTo>
                <a:cubicBezTo>
                  <a:pt x="4409772" y="1237913"/>
                  <a:pt x="4409772" y="1237913"/>
                  <a:pt x="4409772" y="1214482"/>
                </a:cubicBezTo>
                <a:cubicBezTo>
                  <a:pt x="4409772" y="1214482"/>
                  <a:pt x="4409772" y="1214482"/>
                  <a:pt x="4423233" y="1210577"/>
                </a:cubicBezTo>
                <a:cubicBezTo>
                  <a:pt x="4439385" y="1226198"/>
                  <a:pt x="4439385" y="1226198"/>
                  <a:pt x="4439385" y="1226198"/>
                </a:cubicBezTo>
                <a:cubicBezTo>
                  <a:pt x="4439385" y="1226198"/>
                  <a:pt x="4439385" y="1226198"/>
                  <a:pt x="4452846" y="1253533"/>
                </a:cubicBezTo>
                <a:cubicBezTo>
                  <a:pt x="4452846" y="1253533"/>
                  <a:pt x="4460923" y="1265248"/>
                  <a:pt x="4471692" y="1269154"/>
                </a:cubicBezTo>
                <a:cubicBezTo>
                  <a:pt x="4482460" y="1273058"/>
                  <a:pt x="4482460" y="1273058"/>
                  <a:pt x="4482460" y="1273058"/>
                </a:cubicBezTo>
                <a:cubicBezTo>
                  <a:pt x="4482460" y="1273058"/>
                  <a:pt x="4482460" y="1273058"/>
                  <a:pt x="4509382" y="1280869"/>
                </a:cubicBezTo>
                <a:cubicBezTo>
                  <a:pt x="4509382" y="1280869"/>
                  <a:pt x="4509382" y="1280869"/>
                  <a:pt x="4528227" y="1265248"/>
                </a:cubicBezTo>
                <a:cubicBezTo>
                  <a:pt x="4528227" y="1265248"/>
                  <a:pt x="4528227" y="1265248"/>
                  <a:pt x="4530920" y="1241818"/>
                </a:cubicBezTo>
                <a:cubicBezTo>
                  <a:pt x="4530920" y="1241818"/>
                  <a:pt x="4530920" y="1241818"/>
                  <a:pt x="4538996" y="1222292"/>
                </a:cubicBezTo>
                <a:cubicBezTo>
                  <a:pt x="4538996" y="1222292"/>
                  <a:pt x="4544380" y="1210577"/>
                  <a:pt x="4557841" y="1214482"/>
                </a:cubicBezTo>
                <a:cubicBezTo>
                  <a:pt x="4568610" y="1222292"/>
                  <a:pt x="4568610" y="1222292"/>
                  <a:pt x="4568610" y="1222292"/>
                </a:cubicBezTo>
                <a:cubicBezTo>
                  <a:pt x="4568610" y="1222292"/>
                  <a:pt x="4568610" y="1222292"/>
                  <a:pt x="4582071" y="1226198"/>
                </a:cubicBezTo>
                <a:cubicBezTo>
                  <a:pt x="4582071" y="1226198"/>
                  <a:pt x="4600916" y="1245722"/>
                  <a:pt x="4611685" y="1245722"/>
                </a:cubicBezTo>
                <a:cubicBezTo>
                  <a:pt x="4622453" y="1245722"/>
                  <a:pt x="4622453" y="1245722"/>
                  <a:pt x="4622453" y="1245722"/>
                </a:cubicBezTo>
                <a:cubicBezTo>
                  <a:pt x="4622453" y="1245722"/>
                  <a:pt x="4622453" y="1245722"/>
                  <a:pt x="4646682" y="1241818"/>
                </a:cubicBezTo>
                <a:cubicBezTo>
                  <a:pt x="4646682" y="1241818"/>
                  <a:pt x="4646682" y="1241818"/>
                  <a:pt x="4670912" y="1214482"/>
                </a:cubicBezTo>
                <a:cubicBezTo>
                  <a:pt x="4670912" y="1214482"/>
                  <a:pt x="4670912" y="1214482"/>
                  <a:pt x="4695142" y="1194956"/>
                </a:cubicBezTo>
                <a:cubicBezTo>
                  <a:pt x="4695142" y="1194956"/>
                  <a:pt x="4695142" y="1194956"/>
                  <a:pt x="4711295" y="1179337"/>
                </a:cubicBezTo>
                <a:cubicBezTo>
                  <a:pt x="4711295" y="1179337"/>
                  <a:pt x="4711295" y="1179337"/>
                  <a:pt x="4727447" y="1194956"/>
                </a:cubicBezTo>
                <a:cubicBezTo>
                  <a:pt x="4727447" y="1194956"/>
                  <a:pt x="4727447" y="1194956"/>
                  <a:pt x="4748985" y="1202767"/>
                </a:cubicBezTo>
                <a:cubicBezTo>
                  <a:pt x="4748985" y="1202767"/>
                  <a:pt x="4748985" y="1202767"/>
                  <a:pt x="4767830" y="1198862"/>
                </a:cubicBezTo>
                <a:cubicBezTo>
                  <a:pt x="4767830" y="1198862"/>
                  <a:pt x="4767830" y="1198862"/>
                  <a:pt x="4786676" y="1179337"/>
                </a:cubicBezTo>
                <a:cubicBezTo>
                  <a:pt x="4786676" y="1179337"/>
                  <a:pt x="4786676" y="1179337"/>
                  <a:pt x="4800137" y="1171526"/>
                </a:cubicBezTo>
                <a:cubicBezTo>
                  <a:pt x="4800137" y="1171526"/>
                  <a:pt x="4800137" y="1171526"/>
                  <a:pt x="4824366" y="1179337"/>
                </a:cubicBezTo>
                <a:cubicBezTo>
                  <a:pt x="4824366" y="1179337"/>
                  <a:pt x="4824366" y="1179337"/>
                  <a:pt x="4837827" y="1179337"/>
                </a:cubicBezTo>
                <a:cubicBezTo>
                  <a:pt x="4859364" y="1183241"/>
                  <a:pt x="4867441" y="1183241"/>
                  <a:pt x="4878209" y="1179337"/>
                </a:cubicBezTo>
                <a:cubicBezTo>
                  <a:pt x="4888978" y="1171526"/>
                  <a:pt x="4888978" y="1171526"/>
                  <a:pt x="4888978" y="1171526"/>
                </a:cubicBezTo>
                <a:cubicBezTo>
                  <a:pt x="4888978" y="1171526"/>
                  <a:pt x="4888978" y="1171526"/>
                  <a:pt x="4899747" y="1144190"/>
                </a:cubicBezTo>
                <a:cubicBezTo>
                  <a:pt x="4899747" y="1144190"/>
                  <a:pt x="4899747" y="1144190"/>
                  <a:pt x="4915899" y="1136381"/>
                </a:cubicBezTo>
                <a:cubicBezTo>
                  <a:pt x="4915899" y="1136381"/>
                  <a:pt x="4915899" y="1136381"/>
                  <a:pt x="4926668" y="1109045"/>
                </a:cubicBezTo>
                <a:cubicBezTo>
                  <a:pt x="4945513" y="1136381"/>
                  <a:pt x="4934744" y="1124666"/>
                  <a:pt x="4945513" y="1136381"/>
                </a:cubicBezTo>
                <a:cubicBezTo>
                  <a:pt x="4956282" y="1144190"/>
                  <a:pt x="4932053" y="1144190"/>
                  <a:pt x="4956282" y="1144190"/>
                </a:cubicBezTo>
                <a:cubicBezTo>
                  <a:pt x="4983204" y="1144190"/>
                  <a:pt x="4983204" y="1144190"/>
                  <a:pt x="4983204" y="1144190"/>
                </a:cubicBezTo>
                <a:cubicBezTo>
                  <a:pt x="4983204" y="1144190"/>
                  <a:pt x="4983204" y="1144190"/>
                  <a:pt x="5023586" y="1136381"/>
                </a:cubicBezTo>
                <a:cubicBezTo>
                  <a:pt x="5023586" y="1136381"/>
                  <a:pt x="5023586" y="1136381"/>
                  <a:pt x="5050508" y="1112950"/>
                </a:cubicBezTo>
                <a:cubicBezTo>
                  <a:pt x="5050508" y="1112950"/>
                  <a:pt x="5050508" y="1112950"/>
                  <a:pt x="5063969" y="1097330"/>
                </a:cubicBezTo>
                <a:cubicBezTo>
                  <a:pt x="5063969" y="1097330"/>
                  <a:pt x="5063969" y="1097330"/>
                  <a:pt x="5077429" y="1073899"/>
                </a:cubicBezTo>
                <a:cubicBezTo>
                  <a:pt x="5077429" y="1073899"/>
                  <a:pt x="5077429" y="1073899"/>
                  <a:pt x="5104351" y="1073899"/>
                </a:cubicBezTo>
                <a:cubicBezTo>
                  <a:pt x="5104351" y="1073899"/>
                  <a:pt x="5104351" y="1073899"/>
                  <a:pt x="5160887" y="995798"/>
                </a:cubicBezTo>
                <a:cubicBezTo>
                  <a:pt x="5179732" y="999703"/>
                  <a:pt x="5163579" y="999703"/>
                  <a:pt x="5179732" y="999703"/>
                </a:cubicBezTo>
                <a:cubicBezTo>
                  <a:pt x="5193193" y="999703"/>
                  <a:pt x="5212038" y="995798"/>
                  <a:pt x="5212038" y="995798"/>
                </a:cubicBezTo>
                <a:cubicBezTo>
                  <a:pt x="5212038" y="995798"/>
                  <a:pt x="5212038" y="995798"/>
                  <a:pt x="5268574" y="995798"/>
                </a:cubicBezTo>
                <a:cubicBezTo>
                  <a:pt x="5268574" y="995798"/>
                  <a:pt x="5268574" y="995798"/>
                  <a:pt x="5287419" y="1007513"/>
                </a:cubicBezTo>
                <a:cubicBezTo>
                  <a:pt x="5308956" y="1027038"/>
                  <a:pt x="5308956" y="1027038"/>
                  <a:pt x="5308956" y="1027038"/>
                </a:cubicBezTo>
                <a:cubicBezTo>
                  <a:pt x="5308956" y="1027038"/>
                  <a:pt x="5308956" y="1027038"/>
                  <a:pt x="5327801" y="1023133"/>
                </a:cubicBezTo>
                <a:cubicBezTo>
                  <a:pt x="5327801" y="1023133"/>
                  <a:pt x="5327801" y="1023133"/>
                  <a:pt x="5343954" y="1027038"/>
                </a:cubicBezTo>
                <a:cubicBezTo>
                  <a:pt x="5343954" y="1027038"/>
                  <a:pt x="5343954" y="1027038"/>
                  <a:pt x="5387029" y="1030943"/>
                </a:cubicBezTo>
                <a:cubicBezTo>
                  <a:pt x="5392413" y="1030943"/>
                  <a:pt x="5387029" y="1034848"/>
                  <a:pt x="5384337" y="1034848"/>
                </a:cubicBezTo>
                <a:cubicBezTo>
                  <a:pt x="5384337" y="1034848"/>
                  <a:pt x="5389721" y="1034848"/>
                  <a:pt x="5397797" y="1030943"/>
                </a:cubicBezTo>
                <a:cubicBezTo>
                  <a:pt x="5422027" y="1027038"/>
                  <a:pt x="5405874" y="1038753"/>
                  <a:pt x="5422027" y="1027038"/>
                </a:cubicBezTo>
                <a:cubicBezTo>
                  <a:pt x="5440872" y="1015322"/>
                  <a:pt x="5459717" y="1011418"/>
                  <a:pt x="5459717" y="1011418"/>
                </a:cubicBezTo>
                <a:cubicBezTo>
                  <a:pt x="5459717" y="1011418"/>
                  <a:pt x="5459717" y="1011418"/>
                  <a:pt x="5475871" y="1011418"/>
                </a:cubicBezTo>
                <a:cubicBezTo>
                  <a:pt x="5489332" y="1011418"/>
                  <a:pt x="5489332" y="1011418"/>
                  <a:pt x="5489332" y="1011418"/>
                </a:cubicBezTo>
                <a:cubicBezTo>
                  <a:pt x="5489332" y="1011418"/>
                  <a:pt x="5489332" y="1011418"/>
                  <a:pt x="5529714" y="968462"/>
                </a:cubicBezTo>
                <a:cubicBezTo>
                  <a:pt x="5529714" y="968462"/>
                  <a:pt x="5529714" y="968462"/>
                  <a:pt x="5545867" y="964556"/>
                </a:cubicBezTo>
                <a:cubicBezTo>
                  <a:pt x="5567404" y="964556"/>
                  <a:pt x="5567404" y="964556"/>
                  <a:pt x="5567404" y="964556"/>
                </a:cubicBezTo>
                <a:cubicBezTo>
                  <a:pt x="5567404" y="964556"/>
                  <a:pt x="5567404" y="964556"/>
                  <a:pt x="5599710" y="956747"/>
                </a:cubicBezTo>
                <a:cubicBezTo>
                  <a:pt x="5599710" y="956747"/>
                  <a:pt x="5599710" y="956747"/>
                  <a:pt x="5623940" y="952841"/>
                </a:cubicBezTo>
                <a:cubicBezTo>
                  <a:pt x="5623940" y="952841"/>
                  <a:pt x="5623940" y="952841"/>
                  <a:pt x="5648169" y="945032"/>
                </a:cubicBezTo>
                <a:cubicBezTo>
                  <a:pt x="5648169" y="945032"/>
                  <a:pt x="5648169" y="945032"/>
                  <a:pt x="5672398" y="925506"/>
                </a:cubicBezTo>
                <a:cubicBezTo>
                  <a:pt x="5672398" y="925506"/>
                  <a:pt x="5675091" y="913790"/>
                  <a:pt x="5688552" y="913790"/>
                </a:cubicBezTo>
                <a:cubicBezTo>
                  <a:pt x="5704705" y="913790"/>
                  <a:pt x="5704705" y="913790"/>
                  <a:pt x="5704705" y="913790"/>
                </a:cubicBezTo>
                <a:cubicBezTo>
                  <a:pt x="5704705" y="913790"/>
                  <a:pt x="5704705" y="913790"/>
                  <a:pt x="5745088" y="913790"/>
                </a:cubicBezTo>
                <a:cubicBezTo>
                  <a:pt x="5745088" y="913790"/>
                  <a:pt x="5745088" y="913790"/>
                  <a:pt x="5766624" y="902075"/>
                </a:cubicBezTo>
                <a:cubicBezTo>
                  <a:pt x="5766624" y="902075"/>
                  <a:pt x="5766624" y="902075"/>
                  <a:pt x="5782778" y="886455"/>
                </a:cubicBezTo>
                <a:cubicBezTo>
                  <a:pt x="5782778" y="886455"/>
                  <a:pt x="5782778" y="886455"/>
                  <a:pt x="5815084" y="859119"/>
                </a:cubicBezTo>
                <a:cubicBezTo>
                  <a:pt x="5815084" y="859119"/>
                  <a:pt x="5815084" y="859119"/>
                  <a:pt x="5842005" y="839594"/>
                </a:cubicBezTo>
                <a:cubicBezTo>
                  <a:pt x="5842005" y="839594"/>
                  <a:pt x="5842005" y="839594"/>
                  <a:pt x="5863543" y="835689"/>
                </a:cubicBezTo>
                <a:cubicBezTo>
                  <a:pt x="5863543" y="835689"/>
                  <a:pt x="5866235" y="839594"/>
                  <a:pt x="5877004" y="839594"/>
                </a:cubicBezTo>
                <a:cubicBezTo>
                  <a:pt x="5890465" y="839594"/>
                  <a:pt x="5890465" y="839594"/>
                  <a:pt x="5890465" y="839594"/>
                </a:cubicBezTo>
                <a:cubicBezTo>
                  <a:pt x="5890465" y="839594"/>
                  <a:pt x="5893157" y="859119"/>
                  <a:pt x="5903925" y="859119"/>
                </a:cubicBezTo>
                <a:cubicBezTo>
                  <a:pt x="5914694" y="859119"/>
                  <a:pt x="5922770" y="866930"/>
                  <a:pt x="5933540" y="866930"/>
                </a:cubicBezTo>
                <a:cubicBezTo>
                  <a:pt x="5944308" y="866930"/>
                  <a:pt x="5944308" y="866930"/>
                  <a:pt x="5944308" y="866930"/>
                </a:cubicBezTo>
                <a:cubicBezTo>
                  <a:pt x="5944308" y="866930"/>
                  <a:pt x="5944308" y="866930"/>
                  <a:pt x="5963153" y="866930"/>
                </a:cubicBezTo>
                <a:cubicBezTo>
                  <a:pt x="5963153" y="866930"/>
                  <a:pt x="5965845" y="866930"/>
                  <a:pt x="5979306" y="866930"/>
                </a:cubicBezTo>
                <a:cubicBezTo>
                  <a:pt x="5990075" y="866930"/>
                  <a:pt x="6003535" y="866930"/>
                  <a:pt x="6003535" y="866930"/>
                </a:cubicBezTo>
                <a:cubicBezTo>
                  <a:pt x="6003535" y="866930"/>
                  <a:pt x="6003535" y="866930"/>
                  <a:pt x="6033149" y="835689"/>
                </a:cubicBezTo>
                <a:cubicBezTo>
                  <a:pt x="6033149" y="835689"/>
                  <a:pt x="6033149" y="835689"/>
                  <a:pt x="6038534" y="812258"/>
                </a:cubicBezTo>
                <a:cubicBezTo>
                  <a:pt x="6060071" y="812258"/>
                  <a:pt x="6038534" y="812258"/>
                  <a:pt x="6060071" y="812258"/>
                </a:cubicBezTo>
                <a:cubicBezTo>
                  <a:pt x="6081608" y="812258"/>
                  <a:pt x="6116606" y="808353"/>
                  <a:pt x="6116606" y="808353"/>
                </a:cubicBezTo>
                <a:cubicBezTo>
                  <a:pt x="6116606" y="808353"/>
                  <a:pt x="6116606" y="808353"/>
                  <a:pt x="6132760" y="773207"/>
                </a:cubicBezTo>
                <a:cubicBezTo>
                  <a:pt x="6132760" y="773207"/>
                  <a:pt x="6140836" y="765398"/>
                  <a:pt x="6151605" y="769302"/>
                </a:cubicBezTo>
                <a:cubicBezTo>
                  <a:pt x="6162373" y="773207"/>
                  <a:pt x="6162373" y="773207"/>
                  <a:pt x="6162373" y="773207"/>
                </a:cubicBezTo>
                <a:cubicBezTo>
                  <a:pt x="6162373" y="773207"/>
                  <a:pt x="6162373" y="773207"/>
                  <a:pt x="6191987" y="749777"/>
                </a:cubicBezTo>
                <a:cubicBezTo>
                  <a:pt x="6191987" y="749777"/>
                  <a:pt x="6191987" y="749777"/>
                  <a:pt x="6208140" y="741967"/>
                </a:cubicBezTo>
                <a:cubicBezTo>
                  <a:pt x="6208140" y="741967"/>
                  <a:pt x="6208140" y="741967"/>
                  <a:pt x="6232370" y="738062"/>
                </a:cubicBezTo>
                <a:cubicBezTo>
                  <a:pt x="6232370" y="738062"/>
                  <a:pt x="6232370" y="738062"/>
                  <a:pt x="6237754" y="714632"/>
                </a:cubicBezTo>
                <a:cubicBezTo>
                  <a:pt x="6237754" y="714632"/>
                  <a:pt x="6259292" y="706821"/>
                  <a:pt x="6264676" y="722441"/>
                </a:cubicBezTo>
                <a:cubicBezTo>
                  <a:pt x="6267368" y="738062"/>
                  <a:pt x="6267368" y="738062"/>
                  <a:pt x="6267368" y="738062"/>
                </a:cubicBezTo>
                <a:cubicBezTo>
                  <a:pt x="6267368" y="738062"/>
                  <a:pt x="6259292" y="753682"/>
                  <a:pt x="6275444" y="757587"/>
                </a:cubicBezTo>
                <a:cubicBezTo>
                  <a:pt x="6288905" y="765398"/>
                  <a:pt x="6288905" y="765398"/>
                  <a:pt x="6288905" y="765398"/>
                </a:cubicBezTo>
                <a:cubicBezTo>
                  <a:pt x="6288905" y="765398"/>
                  <a:pt x="6288905" y="765398"/>
                  <a:pt x="6315827" y="769302"/>
                </a:cubicBezTo>
                <a:cubicBezTo>
                  <a:pt x="6315827" y="769302"/>
                  <a:pt x="6315827" y="769302"/>
                  <a:pt x="6340057" y="773207"/>
                </a:cubicBezTo>
                <a:cubicBezTo>
                  <a:pt x="6340057" y="773207"/>
                  <a:pt x="6340057" y="773207"/>
                  <a:pt x="6366978" y="781017"/>
                </a:cubicBezTo>
                <a:cubicBezTo>
                  <a:pt x="6366978" y="781017"/>
                  <a:pt x="6358902" y="792733"/>
                  <a:pt x="6369670" y="800543"/>
                </a:cubicBezTo>
                <a:cubicBezTo>
                  <a:pt x="6383131" y="812258"/>
                  <a:pt x="6383131" y="812258"/>
                  <a:pt x="6383131" y="812258"/>
                </a:cubicBezTo>
                <a:cubicBezTo>
                  <a:pt x="6383131" y="812258"/>
                  <a:pt x="6383131" y="812258"/>
                  <a:pt x="6396592" y="823973"/>
                </a:cubicBezTo>
                <a:cubicBezTo>
                  <a:pt x="6396592" y="823973"/>
                  <a:pt x="6396592" y="823973"/>
                  <a:pt x="6415437" y="827879"/>
                </a:cubicBezTo>
                <a:cubicBezTo>
                  <a:pt x="6415437" y="827879"/>
                  <a:pt x="6423513" y="843499"/>
                  <a:pt x="6434283" y="839594"/>
                </a:cubicBezTo>
                <a:cubicBezTo>
                  <a:pt x="6445051" y="835689"/>
                  <a:pt x="6445051" y="835689"/>
                  <a:pt x="6445051" y="835689"/>
                </a:cubicBezTo>
                <a:cubicBezTo>
                  <a:pt x="6445051" y="835689"/>
                  <a:pt x="6442359" y="800543"/>
                  <a:pt x="6458512" y="800543"/>
                </a:cubicBezTo>
                <a:cubicBezTo>
                  <a:pt x="6477357" y="800543"/>
                  <a:pt x="6463896" y="808353"/>
                  <a:pt x="6477357" y="800543"/>
                </a:cubicBezTo>
                <a:cubicBezTo>
                  <a:pt x="6493510" y="796638"/>
                  <a:pt x="6493510" y="796638"/>
                  <a:pt x="6493510" y="796638"/>
                </a:cubicBezTo>
                <a:cubicBezTo>
                  <a:pt x="6493510" y="796638"/>
                  <a:pt x="6493510" y="796638"/>
                  <a:pt x="6504279" y="773207"/>
                </a:cubicBezTo>
                <a:cubicBezTo>
                  <a:pt x="6504279" y="773207"/>
                  <a:pt x="6504279" y="773207"/>
                  <a:pt x="6515048" y="753682"/>
                </a:cubicBezTo>
                <a:cubicBezTo>
                  <a:pt x="6515048" y="753682"/>
                  <a:pt x="6515048" y="753682"/>
                  <a:pt x="6533893" y="753682"/>
                </a:cubicBezTo>
                <a:cubicBezTo>
                  <a:pt x="6533893" y="753682"/>
                  <a:pt x="6544661" y="741967"/>
                  <a:pt x="6555430" y="753682"/>
                </a:cubicBezTo>
                <a:cubicBezTo>
                  <a:pt x="6566199" y="765398"/>
                  <a:pt x="6547354" y="765398"/>
                  <a:pt x="6566199" y="765398"/>
                </a:cubicBezTo>
                <a:cubicBezTo>
                  <a:pt x="6585044" y="765398"/>
                  <a:pt x="6606581" y="757587"/>
                  <a:pt x="6606581" y="757587"/>
                </a:cubicBezTo>
                <a:cubicBezTo>
                  <a:pt x="6606581" y="757587"/>
                  <a:pt x="6606581" y="757587"/>
                  <a:pt x="6641580" y="741967"/>
                </a:cubicBezTo>
                <a:cubicBezTo>
                  <a:pt x="6641580" y="741967"/>
                  <a:pt x="6641580" y="741967"/>
                  <a:pt x="6655040" y="741967"/>
                </a:cubicBezTo>
                <a:cubicBezTo>
                  <a:pt x="6673885" y="753682"/>
                  <a:pt x="6681962" y="749777"/>
                  <a:pt x="6692730" y="753682"/>
                </a:cubicBezTo>
                <a:cubicBezTo>
                  <a:pt x="6703500" y="757587"/>
                  <a:pt x="6703500" y="757587"/>
                  <a:pt x="6703500" y="757587"/>
                </a:cubicBezTo>
                <a:cubicBezTo>
                  <a:pt x="6703500" y="757587"/>
                  <a:pt x="6703500" y="757587"/>
                  <a:pt x="6725036" y="741967"/>
                </a:cubicBezTo>
                <a:cubicBezTo>
                  <a:pt x="6725036" y="741967"/>
                  <a:pt x="6733113" y="726347"/>
                  <a:pt x="6749266" y="749777"/>
                </a:cubicBezTo>
                <a:cubicBezTo>
                  <a:pt x="6762727" y="769302"/>
                  <a:pt x="6762727" y="769302"/>
                  <a:pt x="6762727" y="769302"/>
                </a:cubicBezTo>
                <a:cubicBezTo>
                  <a:pt x="6762727" y="769302"/>
                  <a:pt x="6765419" y="777113"/>
                  <a:pt x="6768111" y="784922"/>
                </a:cubicBezTo>
                <a:cubicBezTo>
                  <a:pt x="6770803" y="792733"/>
                  <a:pt x="6776188" y="800543"/>
                  <a:pt x="6781572" y="800543"/>
                </a:cubicBezTo>
                <a:cubicBezTo>
                  <a:pt x="6792341" y="808353"/>
                  <a:pt x="6792341" y="808353"/>
                  <a:pt x="6792341" y="808353"/>
                </a:cubicBezTo>
                <a:cubicBezTo>
                  <a:pt x="6792341" y="808353"/>
                  <a:pt x="6811186" y="781017"/>
                  <a:pt x="6821955" y="784922"/>
                </a:cubicBezTo>
                <a:cubicBezTo>
                  <a:pt x="6832723" y="792733"/>
                  <a:pt x="6851568" y="784922"/>
                  <a:pt x="6851568" y="784922"/>
                </a:cubicBezTo>
                <a:cubicBezTo>
                  <a:pt x="6857626" y="805424"/>
                  <a:pt x="6850054" y="795173"/>
                  <a:pt x="6852704" y="80029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sp>
        <p:nvSpPr>
          <p:cNvPr id="18" name="Freeform: Shape 20">
            <a:extLst>
              <a:ext uri="{FF2B5EF4-FFF2-40B4-BE49-F238E27FC236}">
                <a16:creationId xmlns:a16="http://schemas.microsoft.com/office/drawing/2014/main" id="{20B1CCBB-22C0-5EC2-C356-4B051482C91D}"/>
              </a:ext>
            </a:extLst>
          </p:cNvPr>
          <p:cNvSpPr/>
          <p:nvPr userDrawn="1"/>
        </p:nvSpPr>
        <p:spPr>
          <a:xfrm flipH="1">
            <a:off x="0" y="0"/>
            <a:ext cx="12191998" cy="1100575"/>
          </a:xfrm>
          <a:custGeom>
            <a:avLst/>
            <a:gdLst>
              <a:gd name="connsiteX0" fmla="*/ 6857998 w 6857998"/>
              <a:gd name="connsiteY0" fmla="*/ 809421 h 1699806"/>
              <a:gd name="connsiteX1" fmla="*/ 6857998 w 6857998"/>
              <a:gd name="connsiteY1" fmla="*/ 0 h 1699806"/>
              <a:gd name="connsiteX2" fmla="*/ 0 w 6857998"/>
              <a:gd name="connsiteY2" fmla="*/ 0 h 1699806"/>
              <a:gd name="connsiteX3" fmla="*/ 0 w 6857998"/>
              <a:gd name="connsiteY3" fmla="*/ 1487839 h 1699806"/>
              <a:gd name="connsiteX4" fmla="*/ 37691 w 6857998"/>
              <a:gd name="connsiteY4" fmla="*/ 1495648 h 1699806"/>
              <a:gd name="connsiteX5" fmla="*/ 45767 w 6857998"/>
              <a:gd name="connsiteY5" fmla="*/ 1515174 h 1699806"/>
              <a:gd name="connsiteX6" fmla="*/ 69997 w 6857998"/>
              <a:gd name="connsiteY6" fmla="*/ 1522984 h 1699806"/>
              <a:gd name="connsiteX7" fmla="*/ 96919 w 6857998"/>
              <a:gd name="connsiteY7" fmla="*/ 1522984 h 1699806"/>
              <a:gd name="connsiteX8" fmla="*/ 110379 w 6857998"/>
              <a:gd name="connsiteY8" fmla="*/ 1515174 h 1699806"/>
              <a:gd name="connsiteX9" fmla="*/ 129225 w 6857998"/>
              <a:gd name="connsiteY9" fmla="*/ 1515174 h 1699806"/>
              <a:gd name="connsiteX10" fmla="*/ 148070 w 6857998"/>
              <a:gd name="connsiteY10" fmla="*/ 1526890 h 1699806"/>
              <a:gd name="connsiteX11" fmla="*/ 174991 w 6857998"/>
              <a:gd name="connsiteY11" fmla="*/ 1526890 h 1699806"/>
              <a:gd name="connsiteX12" fmla="*/ 236911 w 6857998"/>
              <a:gd name="connsiteY12" fmla="*/ 1526890 h 1699806"/>
              <a:gd name="connsiteX13" fmla="*/ 253064 w 6857998"/>
              <a:gd name="connsiteY13" fmla="*/ 1538605 h 1699806"/>
              <a:gd name="connsiteX14" fmla="*/ 285370 w 6857998"/>
              <a:gd name="connsiteY14" fmla="*/ 1554225 h 1699806"/>
              <a:gd name="connsiteX15" fmla="*/ 317676 w 6857998"/>
              <a:gd name="connsiteY15" fmla="*/ 1542509 h 1699806"/>
              <a:gd name="connsiteX16" fmla="*/ 344598 w 6857998"/>
              <a:gd name="connsiteY16" fmla="*/ 1538605 h 1699806"/>
              <a:gd name="connsiteX17" fmla="*/ 358059 w 6857998"/>
              <a:gd name="connsiteY17" fmla="*/ 1546415 h 1699806"/>
              <a:gd name="connsiteX18" fmla="*/ 382288 w 6857998"/>
              <a:gd name="connsiteY18" fmla="*/ 1581560 h 1699806"/>
              <a:gd name="connsiteX19" fmla="*/ 414594 w 6857998"/>
              <a:gd name="connsiteY19" fmla="*/ 1601086 h 1699806"/>
              <a:gd name="connsiteX20" fmla="*/ 433439 w 6857998"/>
              <a:gd name="connsiteY20" fmla="*/ 1608896 h 1699806"/>
              <a:gd name="connsiteX21" fmla="*/ 444208 w 6857998"/>
              <a:gd name="connsiteY21" fmla="*/ 1612801 h 1699806"/>
              <a:gd name="connsiteX22" fmla="*/ 473822 w 6857998"/>
              <a:gd name="connsiteY22" fmla="*/ 1612801 h 1699806"/>
              <a:gd name="connsiteX23" fmla="*/ 489975 w 6857998"/>
              <a:gd name="connsiteY23" fmla="*/ 1624516 h 1699806"/>
              <a:gd name="connsiteX24" fmla="*/ 511512 w 6857998"/>
              <a:gd name="connsiteY24" fmla="*/ 1628422 h 1699806"/>
              <a:gd name="connsiteX25" fmla="*/ 535742 w 6857998"/>
              <a:gd name="connsiteY25" fmla="*/ 1616707 h 1699806"/>
              <a:gd name="connsiteX26" fmla="*/ 559972 w 6857998"/>
              <a:gd name="connsiteY26" fmla="*/ 1612801 h 1699806"/>
              <a:gd name="connsiteX27" fmla="*/ 578817 w 6857998"/>
              <a:gd name="connsiteY27" fmla="*/ 1612801 h 1699806"/>
              <a:gd name="connsiteX28" fmla="*/ 594969 w 6857998"/>
              <a:gd name="connsiteY28" fmla="*/ 1616707 h 1699806"/>
              <a:gd name="connsiteX29" fmla="*/ 621891 w 6857998"/>
              <a:gd name="connsiteY29" fmla="*/ 1651852 h 1699806"/>
              <a:gd name="connsiteX30" fmla="*/ 632660 w 6857998"/>
              <a:gd name="connsiteY30" fmla="*/ 1667473 h 1699806"/>
              <a:gd name="connsiteX31" fmla="*/ 659582 w 6857998"/>
              <a:gd name="connsiteY31" fmla="*/ 1683093 h 1699806"/>
              <a:gd name="connsiteX32" fmla="*/ 670350 w 6857998"/>
              <a:gd name="connsiteY32" fmla="*/ 1686998 h 1699806"/>
              <a:gd name="connsiteX33" fmla="*/ 691888 w 6857998"/>
              <a:gd name="connsiteY33" fmla="*/ 1694808 h 1699806"/>
              <a:gd name="connsiteX34" fmla="*/ 708041 w 6857998"/>
              <a:gd name="connsiteY34" fmla="*/ 1698713 h 1699806"/>
              <a:gd name="connsiteX35" fmla="*/ 721502 w 6857998"/>
              <a:gd name="connsiteY35" fmla="*/ 1694808 h 1699806"/>
              <a:gd name="connsiteX36" fmla="*/ 729578 w 6857998"/>
              <a:gd name="connsiteY36" fmla="*/ 1667473 h 1699806"/>
              <a:gd name="connsiteX37" fmla="*/ 745731 w 6857998"/>
              <a:gd name="connsiteY37" fmla="*/ 1655758 h 1699806"/>
              <a:gd name="connsiteX38" fmla="*/ 748423 w 6857998"/>
              <a:gd name="connsiteY38" fmla="*/ 1655758 h 1699806"/>
              <a:gd name="connsiteX39" fmla="*/ 769961 w 6857998"/>
              <a:gd name="connsiteY39" fmla="*/ 1644042 h 1699806"/>
              <a:gd name="connsiteX40" fmla="*/ 791498 w 6857998"/>
              <a:gd name="connsiteY40" fmla="*/ 1651852 h 1699806"/>
              <a:gd name="connsiteX41" fmla="*/ 829189 w 6857998"/>
              <a:gd name="connsiteY41" fmla="*/ 1651852 h 1699806"/>
              <a:gd name="connsiteX42" fmla="*/ 848034 w 6857998"/>
              <a:gd name="connsiteY42" fmla="*/ 1644042 h 1699806"/>
              <a:gd name="connsiteX43" fmla="*/ 869571 w 6857998"/>
              <a:gd name="connsiteY43" fmla="*/ 1624516 h 1699806"/>
              <a:gd name="connsiteX44" fmla="*/ 880339 w 6857998"/>
              <a:gd name="connsiteY44" fmla="*/ 1597181 h 1699806"/>
              <a:gd name="connsiteX45" fmla="*/ 888416 w 6857998"/>
              <a:gd name="connsiteY45" fmla="*/ 1573750 h 1699806"/>
              <a:gd name="connsiteX46" fmla="*/ 899185 w 6857998"/>
              <a:gd name="connsiteY46" fmla="*/ 1546415 h 1699806"/>
              <a:gd name="connsiteX47" fmla="*/ 915338 w 6857998"/>
              <a:gd name="connsiteY47" fmla="*/ 1558130 h 1699806"/>
              <a:gd name="connsiteX48" fmla="*/ 947644 w 6857998"/>
              <a:gd name="connsiteY48" fmla="*/ 1581560 h 1699806"/>
              <a:gd name="connsiteX49" fmla="*/ 963796 w 6857998"/>
              <a:gd name="connsiteY49" fmla="*/ 1573750 h 1699806"/>
              <a:gd name="connsiteX50" fmla="*/ 996103 w 6857998"/>
              <a:gd name="connsiteY50" fmla="*/ 1565941 h 1699806"/>
              <a:gd name="connsiteX51" fmla="*/ 1006871 w 6857998"/>
              <a:gd name="connsiteY51" fmla="*/ 1558130 h 1699806"/>
              <a:gd name="connsiteX52" fmla="*/ 1014948 w 6857998"/>
              <a:gd name="connsiteY52" fmla="*/ 1530794 h 1699806"/>
              <a:gd name="connsiteX53" fmla="*/ 1028409 w 6857998"/>
              <a:gd name="connsiteY53" fmla="*/ 1503459 h 1699806"/>
              <a:gd name="connsiteX54" fmla="*/ 1033793 w 6857998"/>
              <a:gd name="connsiteY54" fmla="*/ 1472218 h 1699806"/>
              <a:gd name="connsiteX55" fmla="*/ 1052638 w 6857998"/>
              <a:gd name="connsiteY55" fmla="*/ 1456598 h 1699806"/>
              <a:gd name="connsiteX56" fmla="*/ 1068791 w 6857998"/>
              <a:gd name="connsiteY56" fmla="*/ 1452692 h 1699806"/>
              <a:gd name="connsiteX57" fmla="*/ 1087636 w 6857998"/>
              <a:gd name="connsiteY57" fmla="*/ 1452692 h 1699806"/>
              <a:gd name="connsiteX58" fmla="*/ 1103790 w 6857998"/>
              <a:gd name="connsiteY58" fmla="*/ 1452692 h 1699806"/>
              <a:gd name="connsiteX59" fmla="*/ 1114558 w 6857998"/>
              <a:gd name="connsiteY59" fmla="*/ 1444882 h 1699806"/>
              <a:gd name="connsiteX60" fmla="*/ 1128019 w 6857998"/>
              <a:gd name="connsiteY60" fmla="*/ 1425358 h 1699806"/>
              <a:gd name="connsiteX61" fmla="*/ 1157633 w 6857998"/>
              <a:gd name="connsiteY61" fmla="*/ 1429262 h 1699806"/>
              <a:gd name="connsiteX62" fmla="*/ 1181862 w 6857998"/>
              <a:gd name="connsiteY62" fmla="*/ 1429262 h 1699806"/>
              <a:gd name="connsiteX63" fmla="*/ 1206092 w 6857998"/>
              <a:gd name="connsiteY63" fmla="*/ 1413641 h 1699806"/>
              <a:gd name="connsiteX64" fmla="*/ 1230321 w 6857998"/>
              <a:gd name="connsiteY64" fmla="*/ 1413641 h 1699806"/>
              <a:gd name="connsiteX65" fmla="*/ 1246474 w 6857998"/>
              <a:gd name="connsiteY65" fmla="*/ 1417547 h 1699806"/>
              <a:gd name="connsiteX66" fmla="*/ 1273396 w 6857998"/>
              <a:gd name="connsiteY66" fmla="*/ 1413641 h 1699806"/>
              <a:gd name="connsiteX67" fmla="*/ 1292242 w 6857998"/>
              <a:gd name="connsiteY67" fmla="*/ 1386307 h 1699806"/>
              <a:gd name="connsiteX68" fmla="*/ 1305702 w 6857998"/>
              <a:gd name="connsiteY68" fmla="*/ 1374590 h 1699806"/>
              <a:gd name="connsiteX69" fmla="*/ 1321855 w 6857998"/>
              <a:gd name="connsiteY69" fmla="*/ 1351160 h 1699806"/>
              <a:gd name="connsiteX70" fmla="*/ 1351469 w 6857998"/>
              <a:gd name="connsiteY70" fmla="*/ 1343350 h 1699806"/>
              <a:gd name="connsiteX71" fmla="*/ 1364930 w 6857998"/>
              <a:gd name="connsiteY71" fmla="*/ 1358971 h 1699806"/>
              <a:gd name="connsiteX72" fmla="*/ 1381083 w 6857998"/>
              <a:gd name="connsiteY72" fmla="*/ 1358971 h 1699806"/>
              <a:gd name="connsiteX73" fmla="*/ 1389159 w 6857998"/>
              <a:gd name="connsiteY73" fmla="*/ 1339445 h 1699806"/>
              <a:gd name="connsiteX74" fmla="*/ 1389159 w 6857998"/>
              <a:gd name="connsiteY74" fmla="*/ 1312109 h 1699806"/>
              <a:gd name="connsiteX75" fmla="*/ 1408004 w 6857998"/>
              <a:gd name="connsiteY75" fmla="*/ 1288679 h 1699806"/>
              <a:gd name="connsiteX76" fmla="*/ 1421465 w 6857998"/>
              <a:gd name="connsiteY76" fmla="*/ 1280869 h 1699806"/>
              <a:gd name="connsiteX77" fmla="*/ 1434926 w 6857998"/>
              <a:gd name="connsiteY77" fmla="*/ 1296490 h 1699806"/>
              <a:gd name="connsiteX78" fmla="*/ 1448387 w 6857998"/>
              <a:gd name="connsiteY78" fmla="*/ 1300394 h 1699806"/>
              <a:gd name="connsiteX79" fmla="*/ 1453772 w 6857998"/>
              <a:gd name="connsiteY79" fmla="*/ 1304299 h 1699806"/>
              <a:gd name="connsiteX80" fmla="*/ 1469924 w 6857998"/>
              <a:gd name="connsiteY80" fmla="*/ 1308205 h 1699806"/>
              <a:gd name="connsiteX81" fmla="*/ 1480693 w 6857998"/>
              <a:gd name="connsiteY81" fmla="*/ 1308205 h 1699806"/>
              <a:gd name="connsiteX82" fmla="*/ 1510307 w 6857998"/>
              <a:gd name="connsiteY82" fmla="*/ 1273058 h 1699806"/>
              <a:gd name="connsiteX83" fmla="*/ 1561458 w 6857998"/>
              <a:gd name="connsiteY83" fmla="*/ 1245722 h 1699806"/>
              <a:gd name="connsiteX84" fmla="*/ 1588380 w 6857998"/>
              <a:gd name="connsiteY84" fmla="*/ 1245722 h 1699806"/>
              <a:gd name="connsiteX85" fmla="*/ 1609917 w 6857998"/>
              <a:gd name="connsiteY85" fmla="*/ 1222292 h 1699806"/>
              <a:gd name="connsiteX86" fmla="*/ 1620686 w 6857998"/>
              <a:gd name="connsiteY86" fmla="*/ 1194956 h 1699806"/>
              <a:gd name="connsiteX87" fmla="*/ 1636839 w 6857998"/>
              <a:gd name="connsiteY87" fmla="*/ 1187147 h 1699806"/>
              <a:gd name="connsiteX88" fmla="*/ 1655684 w 6857998"/>
              <a:gd name="connsiteY88" fmla="*/ 1155906 h 1699806"/>
              <a:gd name="connsiteX89" fmla="*/ 1674529 w 6857998"/>
              <a:gd name="connsiteY89" fmla="*/ 1136381 h 1699806"/>
              <a:gd name="connsiteX90" fmla="*/ 1685298 w 6857998"/>
              <a:gd name="connsiteY90" fmla="*/ 1136381 h 1699806"/>
              <a:gd name="connsiteX91" fmla="*/ 1701451 w 6857998"/>
              <a:gd name="connsiteY91" fmla="*/ 1155906 h 1699806"/>
              <a:gd name="connsiteX92" fmla="*/ 1714912 w 6857998"/>
              <a:gd name="connsiteY92" fmla="*/ 1167622 h 1699806"/>
              <a:gd name="connsiteX93" fmla="*/ 1728372 w 6857998"/>
              <a:gd name="connsiteY93" fmla="*/ 1167622 h 1699806"/>
              <a:gd name="connsiteX94" fmla="*/ 1739141 w 6857998"/>
              <a:gd name="connsiteY94" fmla="*/ 1167622 h 1699806"/>
              <a:gd name="connsiteX95" fmla="*/ 1757986 w 6857998"/>
              <a:gd name="connsiteY95" fmla="*/ 1152001 h 1699806"/>
              <a:gd name="connsiteX96" fmla="*/ 1784908 w 6857998"/>
              <a:gd name="connsiteY96" fmla="*/ 1128571 h 1699806"/>
              <a:gd name="connsiteX97" fmla="*/ 1822599 w 6857998"/>
              <a:gd name="connsiteY97" fmla="*/ 1128571 h 1699806"/>
              <a:gd name="connsiteX98" fmla="*/ 1830675 w 6857998"/>
              <a:gd name="connsiteY98" fmla="*/ 1128571 h 1699806"/>
              <a:gd name="connsiteX99" fmla="*/ 1838751 w 6857998"/>
              <a:gd name="connsiteY99" fmla="*/ 1128571 h 1699806"/>
              <a:gd name="connsiteX100" fmla="*/ 1862981 w 6857998"/>
              <a:gd name="connsiteY100" fmla="*/ 1128571 h 1699806"/>
              <a:gd name="connsiteX101" fmla="*/ 1876442 w 6857998"/>
              <a:gd name="connsiteY101" fmla="*/ 1128571 h 1699806"/>
              <a:gd name="connsiteX102" fmla="*/ 1887211 w 6857998"/>
              <a:gd name="connsiteY102" fmla="*/ 1128571 h 1699806"/>
              <a:gd name="connsiteX103" fmla="*/ 1914132 w 6857998"/>
              <a:gd name="connsiteY103" fmla="*/ 1140286 h 1699806"/>
              <a:gd name="connsiteX104" fmla="*/ 1919516 w 6857998"/>
              <a:gd name="connsiteY104" fmla="*/ 1148096 h 1699806"/>
              <a:gd name="connsiteX105" fmla="*/ 1943746 w 6857998"/>
              <a:gd name="connsiteY105" fmla="*/ 1159811 h 1699806"/>
              <a:gd name="connsiteX106" fmla="*/ 1967976 w 6857998"/>
              <a:gd name="connsiteY106" fmla="*/ 1171526 h 1699806"/>
              <a:gd name="connsiteX107" fmla="*/ 1981436 w 6857998"/>
              <a:gd name="connsiteY107" fmla="*/ 1202767 h 1699806"/>
              <a:gd name="connsiteX108" fmla="*/ 2024511 w 6857998"/>
              <a:gd name="connsiteY108" fmla="*/ 1202767 h 1699806"/>
              <a:gd name="connsiteX109" fmla="*/ 2043357 w 6857998"/>
              <a:gd name="connsiteY109" fmla="*/ 1214482 h 1699806"/>
              <a:gd name="connsiteX110" fmla="*/ 2054125 w 6857998"/>
              <a:gd name="connsiteY110" fmla="*/ 1218388 h 1699806"/>
              <a:gd name="connsiteX111" fmla="*/ 2054125 w 6857998"/>
              <a:gd name="connsiteY111" fmla="*/ 1222292 h 1699806"/>
              <a:gd name="connsiteX112" fmla="*/ 2075662 w 6857998"/>
              <a:gd name="connsiteY112" fmla="*/ 1237913 h 1699806"/>
              <a:gd name="connsiteX113" fmla="*/ 2099892 w 6857998"/>
              <a:gd name="connsiteY113" fmla="*/ 1230103 h 1699806"/>
              <a:gd name="connsiteX114" fmla="*/ 2118737 w 6857998"/>
              <a:gd name="connsiteY114" fmla="*/ 1237913 h 1699806"/>
              <a:gd name="connsiteX115" fmla="*/ 2140274 w 6857998"/>
              <a:gd name="connsiteY115" fmla="*/ 1230103 h 1699806"/>
              <a:gd name="connsiteX116" fmla="*/ 2164504 w 6857998"/>
              <a:gd name="connsiteY116" fmla="*/ 1210577 h 1699806"/>
              <a:gd name="connsiteX117" fmla="*/ 2183349 w 6857998"/>
              <a:gd name="connsiteY117" fmla="*/ 1194956 h 1699806"/>
              <a:gd name="connsiteX118" fmla="*/ 2207578 w 6857998"/>
              <a:gd name="connsiteY118" fmla="*/ 1179337 h 1699806"/>
              <a:gd name="connsiteX119" fmla="*/ 2234500 w 6857998"/>
              <a:gd name="connsiteY119" fmla="*/ 1198862 h 1699806"/>
              <a:gd name="connsiteX120" fmla="*/ 2247961 w 6857998"/>
              <a:gd name="connsiteY120" fmla="*/ 1210577 h 1699806"/>
              <a:gd name="connsiteX121" fmla="*/ 2266806 w 6857998"/>
              <a:gd name="connsiteY121" fmla="*/ 1226198 h 1699806"/>
              <a:gd name="connsiteX122" fmla="*/ 2291036 w 6857998"/>
              <a:gd name="connsiteY122" fmla="*/ 1226198 h 1699806"/>
              <a:gd name="connsiteX123" fmla="*/ 2312573 w 6857998"/>
              <a:gd name="connsiteY123" fmla="*/ 1230103 h 1699806"/>
              <a:gd name="connsiteX124" fmla="*/ 2328726 w 6857998"/>
              <a:gd name="connsiteY124" fmla="*/ 1214482 h 1699806"/>
              <a:gd name="connsiteX125" fmla="*/ 2328726 w 6857998"/>
              <a:gd name="connsiteY125" fmla="*/ 1194956 h 1699806"/>
              <a:gd name="connsiteX126" fmla="*/ 2336802 w 6857998"/>
              <a:gd name="connsiteY126" fmla="*/ 1171526 h 1699806"/>
              <a:gd name="connsiteX127" fmla="*/ 2350263 w 6857998"/>
              <a:gd name="connsiteY127" fmla="*/ 1167622 h 1699806"/>
              <a:gd name="connsiteX128" fmla="*/ 2369108 w 6857998"/>
              <a:gd name="connsiteY128" fmla="*/ 1155906 h 1699806"/>
              <a:gd name="connsiteX129" fmla="*/ 2390646 w 6857998"/>
              <a:gd name="connsiteY129" fmla="*/ 1136381 h 1699806"/>
              <a:gd name="connsiteX130" fmla="*/ 2401414 w 6857998"/>
              <a:gd name="connsiteY130" fmla="*/ 1109045 h 1699806"/>
              <a:gd name="connsiteX131" fmla="*/ 2425643 w 6857998"/>
              <a:gd name="connsiteY131" fmla="*/ 1085615 h 1699806"/>
              <a:gd name="connsiteX132" fmla="*/ 2444489 w 6857998"/>
              <a:gd name="connsiteY132" fmla="*/ 1066089 h 1699806"/>
              <a:gd name="connsiteX133" fmla="*/ 2449873 w 6857998"/>
              <a:gd name="connsiteY133" fmla="*/ 1042658 h 1699806"/>
              <a:gd name="connsiteX134" fmla="*/ 2466027 w 6857998"/>
              <a:gd name="connsiteY134" fmla="*/ 1027038 h 1699806"/>
              <a:gd name="connsiteX135" fmla="*/ 2479488 w 6857998"/>
              <a:gd name="connsiteY135" fmla="*/ 1030943 h 1699806"/>
              <a:gd name="connsiteX136" fmla="*/ 2495640 w 6857998"/>
              <a:gd name="connsiteY136" fmla="*/ 1038753 h 1699806"/>
              <a:gd name="connsiteX137" fmla="*/ 2519870 w 6857998"/>
              <a:gd name="connsiteY137" fmla="*/ 1023133 h 1699806"/>
              <a:gd name="connsiteX138" fmla="*/ 2538715 w 6857998"/>
              <a:gd name="connsiteY138" fmla="*/ 1011418 h 1699806"/>
              <a:gd name="connsiteX139" fmla="*/ 2576405 w 6857998"/>
              <a:gd name="connsiteY139" fmla="*/ 1011418 h 1699806"/>
              <a:gd name="connsiteX140" fmla="*/ 2603327 w 6857998"/>
              <a:gd name="connsiteY140" fmla="*/ 1011418 h 1699806"/>
              <a:gd name="connsiteX141" fmla="*/ 2608711 w 6857998"/>
              <a:gd name="connsiteY141" fmla="*/ 1011418 h 1699806"/>
              <a:gd name="connsiteX142" fmla="*/ 2665247 w 6857998"/>
              <a:gd name="connsiteY142" fmla="*/ 1011418 h 1699806"/>
              <a:gd name="connsiteX143" fmla="*/ 2686784 w 6857998"/>
              <a:gd name="connsiteY143" fmla="*/ 1015322 h 1699806"/>
              <a:gd name="connsiteX144" fmla="*/ 2705629 w 6857998"/>
              <a:gd name="connsiteY144" fmla="*/ 1023133 h 1699806"/>
              <a:gd name="connsiteX145" fmla="*/ 2724475 w 6857998"/>
              <a:gd name="connsiteY145" fmla="*/ 1027038 h 1699806"/>
              <a:gd name="connsiteX146" fmla="*/ 2740628 w 6857998"/>
              <a:gd name="connsiteY146" fmla="*/ 1038753 h 1699806"/>
              <a:gd name="connsiteX147" fmla="*/ 2762165 w 6857998"/>
              <a:gd name="connsiteY147" fmla="*/ 1050469 h 1699806"/>
              <a:gd name="connsiteX148" fmla="*/ 2772934 w 6857998"/>
              <a:gd name="connsiteY148" fmla="*/ 1054373 h 1699806"/>
              <a:gd name="connsiteX149" fmla="*/ 2805240 w 6857998"/>
              <a:gd name="connsiteY149" fmla="*/ 1050469 h 1699806"/>
              <a:gd name="connsiteX150" fmla="*/ 2824085 w 6857998"/>
              <a:gd name="connsiteY150" fmla="*/ 1015322 h 1699806"/>
              <a:gd name="connsiteX151" fmla="*/ 2840238 w 6857998"/>
              <a:gd name="connsiteY151" fmla="*/ 1015322 h 1699806"/>
              <a:gd name="connsiteX152" fmla="*/ 2856391 w 6857998"/>
              <a:gd name="connsiteY152" fmla="*/ 1042658 h 1699806"/>
              <a:gd name="connsiteX153" fmla="*/ 2891389 w 6857998"/>
              <a:gd name="connsiteY153" fmla="*/ 1054373 h 1699806"/>
              <a:gd name="connsiteX154" fmla="*/ 2918311 w 6857998"/>
              <a:gd name="connsiteY154" fmla="*/ 1038753 h 1699806"/>
              <a:gd name="connsiteX155" fmla="*/ 2934464 w 6857998"/>
              <a:gd name="connsiteY155" fmla="*/ 1023133 h 1699806"/>
              <a:gd name="connsiteX156" fmla="*/ 2958693 w 6857998"/>
              <a:gd name="connsiteY156" fmla="*/ 1015322 h 1699806"/>
              <a:gd name="connsiteX157" fmla="*/ 2969461 w 6857998"/>
              <a:gd name="connsiteY157" fmla="*/ 1030943 h 1699806"/>
              <a:gd name="connsiteX158" fmla="*/ 2982923 w 6857998"/>
              <a:gd name="connsiteY158" fmla="*/ 1030943 h 1699806"/>
              <a:gd name="connsiteX159" fmla="*/ 2999076 w 6857998"/>
              <a:gd name="connsiteY159" fmla="*/ 1030943 h 1699806"/>
              <a:gd name="connsiteX160" fmla="*/ 3028690 w 6857998"/>
              <a:gd name="connsiteY160" fmla="*/ 1027038 h 1699806"/>
              <a:gd name="connsiteX161" fmla="*/ 3039458 w 6857998"/>
              <a:gd name="connsiteY161" fmla="*/ 1027038 h 1699806"/>
              <a:gd name="connsiteX162" fmla="*/ 3052919 w 6857998"/>
              <a:gd name="connsiteY162" fmla="*/ 1023133 h 1699806"/>
              <a:gd name="connsiteX163" fmla="*/ 3087917 w 6857998"/>
              <a:gd name="connsiteY163" fmla="*/ 1027038 h 1699806"/>
              <a:gd name="connsiteX164" fmla="*/ 3101378 w 6857998"/>
              <a:gd name="connsiteY164" fmla="*/ 1038753 h 1699806"/>
              <a:gd name="connsiteX165" fmla="*/ 3141761 w 6857998"/>
              <a:gd name="connsiteY165" fmla="*/ 1042658 h 1699806"/>
              <a:gd name="connsiteX166" fmla="*/ 3165990 w 6857998"/>
              <a:gd name="connsiteY166" fmla="*/ 1042658 h 1699806"/>
              <a:gd name="connsiteX167" fmla="*/ 3187528 w 6857998"/>
              <a:gd name="connsiteY167" fmla="*/ 1038753 h 1699806"/>
              <a:gd name="connsiteX168" fmla="*/ 3206373 w 6857998"/>
              <a:gd name="connsiteY168" fmla="*/ 1066089 h 1699806"/>
              <a:gd name="connsiteX169" fmla="*/ 3225218 w 6857998"/>
              <a:gd name="connsiteY169" fmla="*/ 1073899 h 1699806"/>
              <a:gd name="connsiteX170" fmla="*/ 3244063 w 6857998"/>
              <a:gd name="connsiteY170" fmla="*/ 1058279 h 1699806"/>
              <a:gd name="connsiteX171" fmla="*/ 3260216 w 6857998"/>
              <a:gd name="connsiteY171" fmla="*/ 1054373 h 1699806"/>
              <a:gd name="connsiteX172" fmla="*/ 3279061 w 6857998"/>
              <a:gd name="connsiteY172" fmla="*/ 1050469 h 1699806"/>
              <a:gd name="connsiteX173" fmla="*/ 3297906 w 6857998"/>
              <a:gd name="connsiteY173" fmla="*/ 1050469 h 1699806"/>
              <a:gd name="connsiteX174" fmla="*/ 3316752 w 6857998"/>
              <a:gd name="connsiteY174" fmla="*/ 1050469 h 1699806"/>
              <a:gd name="connsiteX175" fmla="*/ 3332904 w 6857998"/>
              <a:gd name="connsiteY175" fmla="*/ 1027038 h 1699806"/>
              <a:gd name="connsiteX176" fmla="*/ 3343673 w 6857998"/>
              <a:gd name="connsiteY176" fmla="*/ 1023133 h 1699806"/>
              <a:gd name="connsiteX177" fmla="*/ 3362519 w 6857998"/>
              <a:gd name="connsiteY177" fmla="*/ 1027038 h 1699806"/>
              <a:gd name="connsiteX178" fmla="*/ 3375979 w 6857998"/>
              <a:gd name="connsiteY178" fmla="*/ 1050469 h 1699806"/>
              <a:gd name="connsiteX179" fmla="*/ 3386748 w 6857998"/>
              <a:gd name="connsiteY179" fmla="*/ 1081709 h 1699806"/>
              <a:gd name="connsiteX180" fmla="*/ 3397517 w 6857998"/>
              <a:gd name="connsiteY180" fmla="*/ 1085615 h 1699806"/>
              <a:gd name="connsiteX181" fmla="*/ 3413669 w 6857998"/>
              <a:gd name="connsiteY181" fmla="*/ 1085615 h 1699806"/>
              <a:gd name="connsiteX182" fmla="*/ 3427130 w 6857998"/>
              <a:gd name="connsiteY182" fmla="*/ 1069994 h 1699806"/>
              <a:gd name="connsiteX183" fmla="*/ 3437899 w 6857998"/>
              <a:gd name="connsiteY183" fmla="*/ 1073899 h 1699806"/>
              <a:gd name="connsiteX184" fmla="*/ 3475589 w 6857998"/>
              <a:gd name="connsiteY184" fmla="*/ 1069994 h 1699806"/>
              <a:gd name="connsiteX185" fmla="*/ 3505204 w 6857998"/>
              <a:gd name="connsiteY185" fmla="*/ 1069994 h 1699806"/>
              <a:gd name="connsiteX186" fmla="*/ 3540201 w 6857998"/>
              <a:gd name="connsiteY186" fmla="*/ 1081709 h 1699806"/>
              <a:gd name="connsiteX187" fmla="*/ 3575200 w 6857998"/>
              <a:gd name="connsiteY187" fmla="*/ 1097330 h 1699806"/>
              <a:gd name="connsiteX188" fmla="*/ 3591353 w 6857998"/>
              <a:gd name="connsiteY188" fmla="*/ 1101235 h 1699806"/>
              <a:gd name="connsiteX189" fmla="*/ 3645196 w 6857998"/>
              <a:gd name="connsiteY189" fmla="*/ 1116855 h 1699806"/>
              <a:gd name="connsiteX190" fmla="*/ 3680195 w 6857998"/>
              <a:gd name="connsiteY190" fmla="*/ 1140286 h 1699806"/>
              <a:gd name="connsiteX191" fmla="*/ 3699040 w 6857998"/>
              <a:gd name="connsiteY191" fmla="*/ 1144190 h 1699806"/>
              <a:gd name="connsiteX192" fmla="*/ 3712501 w 6857998"/>
              <a:gd name="connsiteY192" fmla="*/ 1155906 h 1699806"/>
              <a:gd name="connsiteX193" fmla="*/ 3731346 w 6857998"/>
              <a:gd name="connsiteY193" fmla="*/ 1179337 h 1699806"/>
              <a:gd name="connsiteX194" fmla="*/ 3739422 w 6857998"/>
              <a:gd name="connsiteY194" fmla="*/ 1198862 h 1699806"/>
              <a:gd name="connsiteX195" fmla="*/ 3750191 w 6857998"/>
              <a:gd name="connsiteY195" fmla="*/ 1210577 h 1699806"/>
              <a:gd name="connsiteX196" fmla="*/ 3771728 w 6857998"/>
              <a:gd name="connsiteY196" fmla="*/ 1214482 h 1699806"/>
              <a:gd name="connsiteX197" fmla="*/ 3798650 w 6857998"/>
              <a:gd name="connsiteY197" fmla="*/ 1222292 h 1699806"/>
              <a:gd name="connsiteX198" fmla="*/ 3809418 w 6857998"/>
              <a:gd name="connsiteY198" fmla="*/ 1226198 h 1699806"/>
              <a:gd name="connsiteX199" fmla="*/ 3849801 w 6857998"/>
              <a:gd name="connsiteY199" fmla="*/ 1226198 h 1699806"/>
              <a:gd name="connsiteX200" fmla="*/ 3868646 w 6857998"/>
              <a:gd name="connsiteY200" fmla="*/ 1222292 h 1699806"/>
              <a:gd name="connsiteX201" fmla="*/ 3909028 w 6857998"/>
              <a:gd name="connsiteY201" fmla="*/ 1230103 h 1699806"/>
              <a:gd name="connsiteX202" fmla="*/ 3927874 w 6857998"/>
              <a:gd name="connsiteY202" fmla="*/ 1253533 h 1699806"/>
              <a:gd name="connsiteX203" fmla="*/ 3941335 w 6857998"/>
              <a:gd name="connsiteY203" fmla="*/ 1273058 h 1699806"/>
              <a:gd name="connsiteX204" fmla="*/ 3957488 w 6857998"/>
              <a:gd name="connsiteY204" fmla="*/ 1284774 h 1699806"/>
              <a:gd name="connsiteX205" fmla="*/ 3970948 w 6857998"/>
              <a:gd name="connsiteY205" fmla="*/ 1300394 h 1699806"/>
              <a:gd name="connsiteX206" fmla="*/ 3987102 w 6857998"/>
              <a:gd name="connsiteY206" fmla="*/ 1312109 h 1699806"/>
              <a:gd name="connsiteX207" fmla="*/ 4008639 w 6857998"/>
              <a:gd name="connsiteY207" fmla="*/ 1316015 h 1699806"/>
              <a:gd name="connsiteX208" fmla="*/ 4027484 w 6857998"/>
              <a:gd name="connsiteY208" fmla="*/ 1327730 h 1699806"/>
              <a:gd name="connsiteX209" fmla="*/ 4046329 w 6857998"/>
              <a:gd name="connsiteY209" fmla="*/ 1331635 h 1699806"/>
              <a:gd name="connsiteX210" fmla="*/ 4057098 w 6857998"/>
              <a:gd name="connsiteY210" fmla="*/ 1339445 h 1699806"/>
              <a:gd name="connsiteX211" fmla="*/ 4084019 w 6857998"/>
              <a:gd name="connsiteY211" fmla="*/ 1323824 h 1699806"/>
              <a:gd name="connsiteX212" fmla="*/ 4097480 w 6857998"/>
              <a:gd name="connsiteY212" fmla="*/ 1327730 h 1699806"/>
              <a:gd name="connsiteX213" fmla="*/ 4119018 w 6857998"/>
              <a:gd name="connsiteY213" fmla="*/ 1327730 h 1699806"/>
              <a:gd name="connsiteX214" fmla="*/ 4137863 w 6857998"/>
              <a:gd name="connsiteY214" fmla="*/ 1343350 h 1699806"/>
              <a:gd name="connsiteX215" fmla="*/ 4172861 w 6857998"/>
              <a:gd name="connsiteY215" fmla="*/ 1331635 h 1699806"/>
              <a:gd name="connsiteX216" fmla="*/ 4207859 w 6857998"/>
              <a:gd name="connsiteY216" fmla="*/ 1323824 h 1699806"/>
              <a:gd name="connsiteX217" fmla="*/ 4237473 w 6857998"/>
              <a:gd name="connsiteY217" fmla="*/ 1323824 h 1699806"/>
              <a:gd name="connsiteX218" fmla="*/ 4267087 w 6857998"/>
              <a:gd name="connsiteY218" fmla="*/ 1296490 h 1699806"/>
              <a:gd name="connsiteX219" fmla="*/ 4294009 w 6857998"/>
              <a:gd name="connsiteY219" fmla="*/ 1288679 h 1699806"/>
              <a:gd name="connsiteX220" fmla="*/ 4304777 w 6857998"/>
              <a:gd name="connsiteY220" fmla="*/ 1296490 h 1699806"/>
              <a:gd name="connsiteX221" fmla="*/ 4320930 w 6857998"/>
              <a:gd name="connsiteY221" fmla="*/ 1288679 h 1699806"/>
              <a:gd name="connsiteX222" fmla="*/ 4339775 w 6857998"/>
              <a:gd name="connsiteY222" fmla="*/ 1288679 h 1699806"/>
              <a:gd name="connsiteX223" fmla="*/ 4355929 w 6857998"/>
              <a:gd name="connsiteY223" fmla="*/ 1284774 h 1699806"/>
              <a:gd name="connsiteX224" fmla="*/ 4372081 w 6857998"/>
              <a:gd name="connsiteY224" fmla="*/ 1284774 h 1699806"/>
              <a:gd name="connsiteX225" fmla="*/ 4401695 w 6857998"/>
              <a:gd name="connsiteY225" fmla="*/ 1257439 h 1699806"/>
              <a:gd name="connsiteX226" fmla="*/ 4409772 w 6857998"/>
              <a:gd name="connsiteY226" fmla="*/ 1237913 h 1699806"/>
              <a:gd name="connsiteX227" fmla="*/ 4409772 w 6857998"/>
              <a:gd name="connsiteY227" fmla="*/ 1214482 h 1699806"/>
              <a:gd name="connsiteX228" fmla="*/ 4423233 w 6857998"/>
              <a:gd name="connsiteY228" fmla="*/ 1210577 h 1699806"/>
              <a:gd name="connsiteX229" fmla="*/ 4439385 w 6857998"/>
              <a:gd name="connsiteY229" fmla="*/ 1226198 h 1699806"/>
              <a:gd name="connsiteX230" fmla="*/ 4452846 w 6857998"/>
              <a:gd name="connsiteY230" fmla="*/ 1253533 h 1699806"/>
              <a:gd name="connsiteX231" fmla="*/ 4471692 w 6857998"/>
              <a:gd name="connsiteY231" fmla="*/ 1269154 h 1699806"/>
              <a:gd name="connsiteX232" fmla="*/ 4482460 w 6857998"/>
              <a:gd name="connsiteY232" fmla="*/ 1273058 h 1699806"/>
              <a:gd name="connsiteX233" fmla="*/ 4509382 w 6857998"/>
              <a:gd name="connsiteY233" fmla="*/ 1280869 h 1699806"/>
              <a:gd name="connsiteX234" fmla="*/ 4528227 w 6857998"/>
              <a:gd name="connsiteY234" fmla="*/ 1265248 h 1699806"/>
              <a:gd name="connsiteX235" fmla="*/ 4530920 w 6857998"/>
              <a:gd name="connsiteY235" fmla="*/ 1241818 h 1699806"/>
              <a:gd name="connsiteX236" fmla="*/ 4538996 w 6857998"/>
              <a:gd name="connsiteY236" fmla="*/ 1222292 h 1699806"/>
              <a:gd name="connsiteX237" fmla="*/ 4557841 w 6857998"/>
              <a:gd name="connsiteY237" fmla="*/ 1214482 h 1699806"/>
              <a:gd name="connsiteX238" fmla="*/ 4568610 w 6857998"/>
              <a:gd name="connsiteY238" fmla="*/ 1222292 h 1699806"/>
              <a:gd name="connsiteX239" fmla="*/ 4582071 w 6857998"/>
              <a:gd name="connsiteY239" fmla="*/ 1226198 h 1699806"/>
              <a:gd name="connsiteX240" fmla="*/ 4611685 w 6857998"/>
              <a:gd name="connsiteY240" fmla="*/ 1245722 h 1699806"/>
              <a:gd name="connsiteX241" fmla="*/ 4622453 w 6857998"/>
              <a:gd name="connsiteY241" fmla="*/ 1245722 h 1699806"/>
              <a:gd name="connsiteX242" fmla="*/ 4646682 w 6857998"/>
              <a:gd name="connsiteY242" fmla="*/ 1241818 h 1699806"/>
              <a:gd name="connsiteX243" fmla="*/ 4670912 w 6857998"/>
              <a:gd name="connsiteY243" fmla="*/ 1214482 h 1699806"/>
              <a:gd name="connsiteX244" fmla="*/ 4695142 w 6857998"/>
              <a:gd name="connsiteY244" fmla="*/ 1194956 h 1699806"/>
              <a:gd name="connsiteX245" fmla="*/ 4711295 w 6857998"/>
              <a:gd name="connsiteY245" fmla="*/ 1179337 h 1699806"/>
              <a:gd name="connsiteX246" fmla="*/ 4727447 w 6857998"/>
              <a:gd name="connsiteY246" fmla="*/ 1194956 h 1699806"/>
              <a:gd name="connsiteX247" fmla="*/ 4748985 w 6857998"/>
              <a:gd name="connsiteY247" fmla="*/ 1202767 h 1699806"/>
              <a:gd name="connsiteX248" fmla="*/ 4767830 w 6857998"/>
              <a:gd name="connsiteY248" fmla="*/ 1198862 h 1699806"/>
              <a:gd name="connsiteX249" fmla="*/ 4786676 w 6857998"/>
              <a:gd name="connsiteY249" fmla="*/ 1179337 h 1699806"/>
              <a:gd name="connsiteX250" fmla="*/ 4800137 w 6857998"/>
              <a:gd name="connsiteY250" fmla="*/ 1171526 h 1699806"/>
              <a:gd name="connsiteX251" fmla="*/ 4824366 w 6857998"/>
              <a:gd name="connsiteY251" fmla="*/ 1179337 h 1699806"/>
              <a:gd name="connsiteX252" fmla="*/ 4837827 w 6857998"/>
              <a:gd name="connsiteY252" fmla="*/ 1179337 h 1699806"/>
              <a:gd name="connsiteX253" fmla="*/ 4878209 w 6857998"/>
              <a:gd name="connsiteY253" fmla="*/ 1179337 h 1699806"/>
              <a:gd name="connsiteX254" fmla="*/ 4888978 w 6857998"/>
              <a:gd name="connsiteY254" fmla="*/ 1171526 h 1699806"/>
              <a:gd name="connsiteX255" fmla="*/ 4899747 w 6857998"/>
              <a:gd name="connsiteY255" fmla="*/ 1144190 h 1699806"/>
              <a:gd name="connsiteX256" fmla="*/ 4915899 w 6857998"/>
              <a:gd name="connsiteY256" fmla="*/ 1136381 h 1699806"/>
              <a:gd name="connsiteX257" fmla="*/ 4926668 w 6857998"/>
              <a:gd name="connsiteY257" fmla="*/ 1109045 h 1699806"/>
              <a:gd name="connsiteX258" fmla="*/ 4945513 w 6857998"/>
              <a:gd name="connsiteY258" fmla="*/ 1136381 h 1699806"/>
              <a:gd name="connsiteX259" fmla="*/ 4956282 w 6857998"/>
              <a:gd name="connsiteY259" fmla="*/ 1144190 h 1699806"/>
              <a:gd name="connsiteX260" fmla="*/ 4983204 w 6857998"/>
              <a:gd name="connsiteY260" fmla="*/ 1144190 h 1699806"/>
              <a:gd name="connsiteX261" fmla="*/ 5023586 w 6857998"/>
              <a:gd name="connsiteY261" fmla="*/ 1136381 h 1699806"/>
              <a:gd name="connsiteX262" fmla="*/ 5050508 w 6857998"/>
              <a:gd name="connsiteY262" fmla="*/ 1112950 h 1699806"/>
              <a:gd name="connsiteX263" fmla="*/ 5063969 w 6857998"/>
              <a:gd name="connsiteY263" fmla="*/ 1097330 h 1699806"/>
              <a:gd name="connsiteX264" fmla="*/ 5077429 w 6857998"/>
              <a:gd name="connsiteY264" fmla="*/ 1073899 h 1699806"/>
              <a:gd name="connsiteX265" fmla="*/ 5104351 w 6857998"/>
              <a:gd name="connsiteY265" fmla="*/ 1073899 h 1699806"/>
              <a:gd name="connsiteX266" fmla="*/ 5160887 w 6857998"/>
              <a:gd name="connsiteY266" fmla="*/ 995798 h 1699806"/>
              <a:gd name="connsiteX267" fmla="*/ 5179732 w 6857998"/>
              <a:gd name="connsiteY267" fmla="*/ 999703 h 1699806"/>
              <a:gd name="connsiteX268" fmla="*/ 5212038 w 6857998"/>
              <a:gd name="connsiteY268" fmla="*/ 995798 h 1699806"/>
              <a:gd name="connsiteX269" fmla="*/ 5268574 w 6857998"/>
              <a:gd name="connsiteY269" fmla="*/ 995798 h 1699806"/>
              <a:gd name="connsiteX270" fmla="*/ 5287419 w 6857998"/>
              <a:gd name="connsiteY270" fmla="*/ 1007513 h 1699806"/>
              <a:gd name="connsiteX271" fmla="*/ 5308956 w 6857998"/>
              <a:gd name="connsiteY271" fmla="*/ 1027038 h 1699806"/>
              <a:gd name="connsiteX272" fmla="*/ 5327801 w 6857998"/>
              <a:gd name="connsiteY272" fmla="*/ 1023133 h 1699806"/>
              <a:gd name="connsiteX273" fmla="*/ 5343954 w 6857998"/>
              <a:gd name="connsiteY273" fmla="*/ 1027038 h 1699806"/>
              <a:gd name="connsiteX274" fmla="*/ 5387029 w 6857998"/>
              <a:gd name="connsiteY274" fmla="*/ 1030943 h 1699806"/>
              <a:gd name="connsiteX275" fmla="*/ 5384337 w 6857998"/>
              <a:gd name="connsiteY275" fmla="*/ 1034848 h 1699806"/>
              <a:gd name="connsiteX276" fmla="*/ 5397797 w 6857998"/>
              <a:gd name="connsiteY276" fmla="*/ 1030943 h 1699806"/>
              <a:gd name="connsiteX277" fmla="*/ 5422027 w 6857998"/>
              <a:gd name="connsiteY277" fmla="*/ 1027038 h 1699806"/>
              <a:gd name="connsiteX278" fmla="*/ 5459717 w 6857998"/>
              <a:gd name="connsiteY278" fmla="*/ 1011418 h 1699806"/>
              <a:gd name="connsiteX279" fmla="*/ 5475871 w 6857998"/>
              <a:gd name="connsiteY279" fmla="*/ 1011418 h 1699806"/>
              <a:gd name="connsiteX280" fmla="*/ 5489332 w 6857998"/>
              <a:gd name="connsiteY280" fmla="*/ 1011418 h 1699806"/>
              <a:gd name="connsiteX281" fmla="*/ 5529714 w 6857998"/>
              <a:gd name="connsiteY281" fmla="*/ 968462 h 1699806"/>
              <a:gd name="connsiteX282" fmla="*/ 5545867 w 6857998"/>
              <a:gd name="connsiteY282" fmla="*/ 964556 h 1699806"/>
              <a:gd name="connsiteX283" fmla="*/ 5567404 w 6857998"/>
              <a:gd name="connsiteY283" fmla="*/ 964556 h 1699806"/>
              <a:gd name="connsiteX284" fmla="*/ 5599710 w 6857998"/>
              <a:gd name="connsiteY284" fmla="*/ 956747 h 1699806"/>
              <a:gd name="connsiteX285" fmla="*/ 5623940 w 6857998"/>
              <a:gd name="connsiteY285" fmla="*/ 952841 h 1699806"/>
              <a:gd name="connsiteX286" fmla="*/ 5648169 w 6857998"/>
              <a:gd name="connsiteY286" fmla="*/ 945032 h 1699806"/>
              <a:gd name="connsiteX287" fmla="*/ 5672398 w 6857998"/>
              <a:gd name="connsiteY287" fmla="*/ 925506 h 1699806"/>
              <a:gd name="connsiteX288" fmla="*/ 5688552 w 6857998"/>
              <a:gd name="connsiteY288" fmla="*/ 913790 h 1699806"/>
              <a:gd name="connsiteX289" fmla="*/ 5704705 w 6857998"/>
              <a:gd name="connsiteY289" fmla="*/ 913790 h 1699806"/>
              <a:gd name="connsiteX290" fmla="*/ 5745088 w 6857998"/>
              <a:gd name="connsiteY290" fmla="*/ 913790 h 1699806"/>
              <a:gd name="connsiteX291" fmla="*/ 5766624 w 6857998"/>
              <a:gd name="connsiteY291" fmla="*/ 902075 h 1699806"/>
              <a:gd name="connsiteX292" fmla="*/ 5782778 w 6857998"/>
              <a:gd name="connsiteY292" fmla="*/ 886455 h 1699806"/>
              <a:gd name="connsiteX293" fmla="*/ 5815084 w 6857998"/>
              <a:gd name="connsiteY293" fmla="*/ 859119 h 1699806"/>
              <a:gd name="connsiteX294" fmla="*/ 5842005 w 6857998"/>
              <a:gd name="connsiteY294" fmla="*/ 839594 h 1699806"/>
              <a:gd name="connsiteX295" fmla="*/ 5863543 w 6857998"/>
              <a:gd name="connsiteY295" fmla="*/ 835689 h 1699806"/>
              <a:gd name="connsiteX296" fmla="*/ 5877004 w 6857998"/>
              <a:gd name="connsiteY296" fmla="*/ 839594 h 1699806"/>
              <a:gd name="connsiteX297" fmla="*/ 5890465 w 6857998"/>
              <a:gd name="connsiteY297" fmla="*/ 839594 h 1699806"/>
              <a:gd name="connsiteX298" fmla="*/ 5903925 w 6857998"/>
              <a:gd name="connsiteY298" fmla="*/ 859119 h 1699806"/>
              <a:gd name="connsiteX299" fmla="*/ 5933540 w 6857998"/>
              <a:gd name="connsiteY299" fmla="*/ 866930 h 1699806"/>
              <a:gd name="connsiteX300" fmla="*/ 5944308 w 6857998"/>
              <a:gd name="connsiteY300" fmla="*/ 866930 h 1699806"/>
              <a:gd name="connsiteX301" fmla="*/ 5963153 w 6857998"/>
              <a:gd name="connsiteY301" fmla="*/ 866930 h 1699806"/>
              <a:gd name="connsiteX302" fmla="*/ 5979306 w 6857998"/>
              <a:gd name="connsiteY302" fmla="*/ 866930 h 1699806"/>
              <a:gd name="connsiteX303" fmla="*/ 6003535 w 6857998"/>
              <a:gd name="connsiteY303" fmla="*/ 866930 h 1699806"/>
              <a:gd name="connsiteX304" fmla="*/ 6033149 w 6857998"/>
              <a:gd name="connsiteY304" fmla="*/ 835689 h 1699806"/>
              <a:gd name="connsiteX305" fmla="*/ 6038534 w 6857998"/>
              <a:gd name="connsiteY305" fmla="*/ 812258 h 1699806"/>
              <a:gd name="connsiteX306" fmla="*/ 6060071 w 6857998"/>
              <a:gd name="connsiteY306" fmla="*/ 812258 h 1699806"/>
              <a:gd name="connsiteX307" fmla="*/ 6116606 w 6857998"/>
              <a:gd name="connsiteY307" fmla="*/ 808353 h 1699806"/>
              <a:gd name="connsiteX308" fmla="*/ 6132760 w 6857998"/>
              <a:gd name="connsiteY308" fmla="*/ 773207 h 1699806"/>
              <a:gd name="connsiteX309" fmla="*/ 6151605 w 6857998"/>
              <a:gd name="connsiteY309" fmla="*/ 769302 h 1699806"/>
              <a:gd name="connsiteX310" fmla="*/ 6162373 w 6857998"/>
              <a:gd name="connsiteY310" fmla="*/ 773207 h 1699806"/>
              <a:gd name="connsiteX311" fmla="*/ 6191987 w 6857998"/>
              <a:gd name="connsiteY311" fmla="*/ 749777 h 1699806"/>
              <a:gd name="connsiteX312" fmla="*/ 6208140 w 6857998"/>
              <a:gd name="connsiteY312" fmla="*/ 741967 h 1699806"/>
              <a:gd name="connsiteX313" fmla="*/ 6232370 w 6857998"/>
              <a:gd name="connsiteY313" fmla="*/ 738062 h 1699806"/>
              <a:gd name="connsiteX314" fmla="*/ 6237754 w 6857998"/>
              <a:gd name="connsiteY314" fmla="*/ 714632 h 1699806"/>
              <a:gd name="connsiteX315" fmla="*/ 6264676 w 6857998"/>
              <a:gd name="connsiteY315" fmla="*/ 722441 h 1699806"/>
              <a:gd name="connsiteX316" fmla="*/ 6267368 w 6857998"/>
              <a:gd name="connsiteY316" fmla="*/ 738062 h 1699806"/>
              <a:gd name="connsiteX317" fmla="*/ 6275444 w 6857998"/>
              <a:gd name="connsiteY317" fmla="*/ 757587 h 1699806"/>
              <a:gd name="connsiteX318" fmla="*/ 6288905 w 6857998"/>
              <a:gd name="connsiteY318" fmla="*/ 765398 h 1699806"/>
              <a:gd name="connsiteX319" fmla="*/ 6315827 w 6857998"/>
              <a:gd name="connsiteY319" fmla="*/ 769302 h 1699806"/>
              <a:gd name="connsiteX320" fmla="*/ 6340057 w 6857998"/>
              <a:gd name="connsiteY320" fmla="*/ 773207 h 1699806"/>
              <a:gd name="connsiteX321" fmla="*/ 6366978 w 6857998"/>
              <a:gd name="connsiteY321" fmla="*/ 781017 h 1699806"/>
              <a:gd name="connsiteX322" fmla="*/ 6369670 w 6857998"/>
              <a:gd name="connsiteY322" fmla="*/ 800543 h 1699806"/>
              <a:gd name="connsiteX323" fmla="*/ 6383131 w 6857998"/>
              <a:gd name="connsiteY323" fmla="*/ 812258 h 1699806"/>
              <a:gd name="connsiteX324" fmla="*/ 6396592 w 6857998"/>
              <a:gd name="connsiteY324" fmla="*/ 823973 h 1699806"/>
              <a:gd name="connsiteX325" fmla="*/ 6415437 w 6857998"/>
              <a:gd name="connsiteY325" fmla="*/ 827879 h 1699806"/>
              <a:gd name="connsiteX326" fmla="*/ 6434283 w 6857998"/>
              <a:gd name="connsiteY326" fmla="*/ 839594 h 1699806"/>
              <a:gd name="connsiteX327" fmla="*/ 6445051 w 6857998"/>
              <a:gd name="connsiteY327" fmla="*/ 835689 h 1699806"/>
              <a:gd name="connsiteX328" fmla="*/ 6458512 w 6857998"/>
              <a:gd name="connsiteY328" fmla="*/ 800543 h 1699806"/>
              <a:gd name="connsiteX329" fmla="*/ 6477357 w 6857998"/>
              <a:gd name="connsiteY329" fmla="*/ 800543 h 1699806"/>
              <a:gd name="connsiteX330" fmla="*/ 6493510 w 6857998"/>
              <a:gd name="connsiteY330" fmla="*/ 796638 h 1699806"/>
              <a:gd name="connsiteX331" fmla="*/ 6504279 w 6857998"/>
              <a:gd name="connsiteY331" fmla="*/ 773207 h 1699806"/>
              <a:gd name="connsiteX332" fmla="*/ 6515048 w 6857998"/>
              <a:gd name="connsiteY332" fmla="*/ 753682 h 1699806"/>
              <a:gd name="connsiteX333" fmla="*/ 6533893 w 6857998"/>
              <a:gd name="connsiteY333" fmla="*/ 753682 h 1699806"/>
              <a:gd name="connsiteX334" fmla="*/ 6555430 w 6857998"/>
              <a:gd name="connsiteY334" fmla="*/ 753682 h 1699806"/>
              <a:gd name="connsiteX335" fmla="*/ 6566199 w 6857998"/>
              <a:gd name="connsiteY335" fmla="*/ 765398 h 1699806"/>
              <a:gd name="connsiteX336" fmla="*/ 6606581 w 6857998"/>
              <a:gd name="connsiteY336" fmla="*/ 757587 h 1699806"/>
              <a:gd name="connsiteX337" fmla="*/ 6641580 w 6857998"/>
              <a:gd name="connsiteY337" fmla="*/ 741967 h 1699806"/>
              <a:gd name="connsiteX338" fmla="*/ 6655040 w 6857998"/>
              <a:gd name="connsiteY338" fmla="*/ 741967 h 1699806"/>
              <a:gd name="connsiteX339" fmla="*/ 6692730 w 6857998"/>
              <a:gd name="connsiteY339" fmla="*/ 753682 h 1699806"/>
              <a:gd name="connsiteX340" fmla="*/ 6703500 w 6857998"/>
              <a:gd name="connsiteY340" fmla="*/ 757587 h 1699806"/>
              <a:gd name="connsiteX341" fmla="*/ 6725036 w 6857998"/>
              <a:gd name="connsiteY341" fmla="*/ 741967 h 1699806"/>
              <a:gd name="connsiteX342" fmla="*/ 6749266 w 6857998"/>
              <a:gd name="connsiteY342" fmla="*/ 749777 h 1699806"/>
              <a:gd name="connsiteX343" fmla="*/ 6762727 w 6857998"/>
              <a:gd name="connsiteY343" fmla="*/ 769302 h 1699806"/>
              <a:gd name="connsiteX344" fmla="*/ 6768111 w 6857998"/>
              <a:gd name="connsiteY344" fmla="*/ 784922 h 1699806"/>
              <a:gd name="connsiteX345" fmla="*/ 6781572 w 6857998"/>
              <a:gd name="connsiteY345" fmla="*/ 800543 h 1699806"/>
              <a:gd name="connsiteX346" fmla="*/ 6792341 w 6857998"/>
              <a:gd name="connsiteY346" fmla="*/ 808353 h 1699806"/>
              <a:gd name="connsiteX347" fmla="*/ 6821955 w 6857998"/>
              <a:gd name="connsiteY347" fmla="*/ 784922 h 1699806"/>
              <a:gd name="connsiteX348" fmla="*/ 6851568 w 6857998"/>
              <a:gd name="connsiteY348" fmla="*/ 784922 h 1699806"/>
              <a:gd name="connsiteX349" fmla="*/ 6852704 w 6857998"/>
              <a:gd name="connsiteY349" fmla="*/ 800298 h 1699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6857998" h="1699806">
                <a:moveTo>
                  <a:pt x="6857998" y="809421"/>
                </a:moveTo>
                <a:lnTo>
                  <a:pt x="6857998" y="0"/>
                </a:lnTo>
                <a:lnTo>
                  <a:pt x="0" y="0"/>
                </a:lnTo>
                <a:cubicBezTo>
                  <a:pt x="0" y="0"/>
                  <a:pt x="0" y="0"/>
                  <a:pt x="0" y="1487839"/>
                </a:cubicBezTo>
                <a:cubicBezTo>
                  <a:pt x="0" y="1487839"/>
                  <a:pt x="0" y="1487839"/>
                  <a:pt x="37691" y="1495648"/>
                </a:cubicBezTo>
                <a:cubicBezTo>
                  <a:pt x="37691" y="1495648"/>
                  <a:pt x="32306" y="1515174"/>
                  <a:pt x="45767" y="1515174"/>
                </a:cubicBezTo>
                <a:cubicBezTo>
                  <a:pt x="56536" y="1515174"/>
                  <a:pt x="59228" y="1522984"/>
                  <a:pt x="69997" y="1522984"/>
                </a:cubicBezTo>
                <a:cubicBezTo>
                  <a:pt x="80765" y="1522984"/>
                  <a:pt x="96919" y="1522984"/>
                  <a:pt x="96919" y="1522984"/>
                </a:cubicBezTo>
                <a:cubicBezTo>
                  <a:pt x="96919" y="1522984"/>
                  <a:pt x="96919" y="1522984"/>
                  <a:pt x="110379" y="1515174"/>
                </a:cubicBezTo>
                <a:cubicBezTo>
                  <a:pt x="110379" y="1515174"/>
                  <a:pt x="110379" y="1515174"/>
                  <a:pt x="129225" y="1515174"/>
                </a:cubicBezTo>
                <a:cubicBezTo>
                  <a:pt x="129225" y="1515174"/>
                  <a:pt x="129225" y="1515174"/>
                  <a:pt x="148070" y="1526890"/>
                </a:cubicBezTo>
                <a:cubicBezTo>
                  <a:pt x="174991" y="1526890"/>
                  <a:pt x="174991" y="1526890"/>
                  <a:pt x="174991" y="1526890"/>
                </a:cubicBezTo>
                <a:cubicBezTo>
                  <a:pt x="174991" y="1526890"/>
                  <a:pt x="174991" y="1526890"/>
                  <a:pt x="236911" y="1526890"/>
                </a:cubicBezTo>
                <a:cubicBezTo>
                  <a:pt x="236911" y="1526890"/>
                  <a:pt x="236911" y="1526890"/>
                  <a:pt x="253064" y="1538605"/>
                </a:cubicBezTo>
                <a:cubicBezTo>
                  <a:pt x="269217" y="1554225"/>
                  <a:pt x="285370" y="1554225"/>
                  <a:pt x="285370" y="1554225"/>
                </a:cubicBezTo>
                <a:cubicBezTo>
                  <a:pt x="285370" y="1554225"/>
                  <a:pt x="285370" y="1554225"/>
                  <a:pt x="317676" y="1542509"/>
                </a:cubicBezTo>
                <a:cubicBezTo>
                  <a:pt x="317676" y="1542509"/>
                  <a:pt x="317676" y="1542509"/>
                  <a:pt x="344598" y="1538605"/>
                </a:cubicBezTo>
                <a:cubicBezTo>
                  <a:pt x="344598" y="1538605"/>
                  <a:pt x="344598" y="1538605"/>
                  <a:pt x="358059" y="1546415"/>
                </a:cubicBezTo>
                <a:cubicBezTo>
                  <a:pt x="358059" y="1546415"/>
                  <a:pt x="358059" y="1546415"/>
                  <a:pt x="382288" y="1581560"/>
                </a:cubicBezTo>
                <a:cubicBezTo>
                  <a:pt x="382288" y="1581560"/>
                  <a:pt x="382288" y="1581560"/>
                  <a:pt x="414594" y="1601086"/>
                </a:cubicBezTo>
                <a:cubicBezTo>
                  <a:pt x="414594" y="1601086"/>
                  <a:pt x="422671" y="1601086"/>
                  <a:pt x="433439" y="1608896"/>
                </a:cubicBezTo>
                <a:cubicBezTo>
                  <a:pt x="444208" y="1612801"/>
                  <a:pt x="444208" y="1612801"/>
                  <a:pt x="444208" y="1612801"/>
                </a:cubicBezTo>
                <a:cubicBezTo>
                  <a:pt x="444208" y="1612801"/>
                  <a:pt x="457669" y="1601086"/>
                  <a:pt x="473822" y="1612801"/>
                </a:cubicBezTo>
                <a:cubicBezTo>
                  <a:pt x="489975" y="1624516"/>
                  <a:pt x="489975" y="1624516"/>
                  <a:pt x="489975" y="1624516"/>
                </a:cubicBezTo>
                <a:cubicBezTo>
                  <a:pt x="489975" y="1624516"/>
                  <a:pt x="500743" y="1628422"/>
                  <a:pt x="511512" y="1628422"/>
                </a:cubicBezTo>
                <a:cubicBezTo>
                  <a:pt x="522281" y="1628422"/>
                  <a:pt x="535742" y="1616707"/>
                  <a:pt x="535742" y="1616707"/>
                </a:cubicBezTo>
                <a:cubicBezTo>
                  <a:pt x="535742" y="1616707"/>
                  <a:pt x="535742" y="1616707"/>
                  <a:pt x="559972" y="1612801"/>
                </a:cubicBezTo>
                <a:cubicBezTo>
                  <a:pt x="559972" y="1612801"/>
                  <a:pt x="559972" y="1612801"/>
                  <a:pt x="578817" y="1612801"/>
                </a:cubicBezTo>
                <a:cubicBezTo>
                  <a:pt x="578817" y="1612801"/>
                  <a:pt x="578817" y="1612801"/>
                  <a:pt x="594969" y="1616707"/>
                </a:cubicBezTo>
                <a:cubicBezTo>
                  <a:pt x="621891" y="1651852"/>
                  <a:pt x="611123" y="1632327"/>
                  <a:pt x="621891" y="1651852"/>
                </a:cubicBezTo>
                <a:cubicBezTo>
                  <a:pt x="632660" y="1667473"/>
                  <a:pt x="608431" y="1651852"/>
                  <a:pt x="632660" y="1667473"/>
                </a:cubicBezTo>
                <a:cubicBezTo>
                  <a:pt x="659582" y="1683093"/>
                  <a:pt x="648813" y="1675282"/>
                  <a:pt x="659582" y="1683093"/>
                </a:cubicBezTo>
                <a:cubicBezTo>
                  <a:pt x="670350" y="1686998"/>
                  <a:pt x="670350" y="1686998"/>
                  <a:pt x="670350" y="1686998"/>
                </a:cubicBezTo>
                <a:cubicBezTo>
                  <a:pt x="670350" y="1686998"/>
                  <a:pt x="670350" y="1686998"/>
                  <a:pt x="691888" y="1694808"/>
                </a:cubicBezTo>
                <a:cubicBezTo>
                  <a:pt x="691888" y="1694808"/>
                  <a:pt x="691888" y="1702618"/>
                  <a:pt x="708041" y="1698713"/>
                </a:cubicBezTo>
                <a:cubicBezTo>
                  <a:pt x="721502" y="1694808"/>
                  <a:pt x="721502" y="1694808"/>
                  <a:pt x="721502" y="1694808"/>
                </a:cubicBezTo>
                <a:cubicBezTo>
                  <a:pt x="721502" y="1694808"/>
                  <a:pt x="721502" y="1694808"/>
                  <a:pt x="729578" y="1667473"/>
                </a:cubicBezTo>
                <a:cubicBezTo>
                  <a:pt x="740347" y="1659662"/>
                  <a:pt x="745731" y="1655758"/>
                  <a:pt x="745731" y="1655758"/>
                </a:cubicBezTo>
                <a:cubicBezTo>
                  <a:pt x="745731" y="1655758"/>
                  <a:pt x="748423" y="1655758"/>
                  <a:pt x="748423" y="1655758"/>
                </a:cubicBezTo>
                <a:cubicBezTo>
                  <a:pt x="769961" y="1644042"/>
                  <a:pt x="769961" y="1644042"/>
                  <a:pt x="769961" y="1644042"/>
                </a:cubicBezTo>
                <a:cubicBezTo>
                  <a:pt x="769961" y="1644042"/>
                  <a:pt x="769961" y="1644042"/>
                  <a:pt x="791498" y="1651852"/>
                </a:cubicBezTo>
                <a:cubicBezTo>
                  <a:pt x="791498" y="1651852"/>
                  <a:pt x="791498" y="1651852"/>
                  <a:pt x="829189" y="1651852"/>
                </a:cubicBezTo>
                <a:cubicBezTo>
                  <a:pt x="829189" y="1651852"/>
                  <a:pt x="829189" y="1651852"/>
                  <a:pt x="848034" y="1644042"/>
                </a:cubicBezTo>
                <a:cubicBezTo>
                  <a:pt x="848034" y="1644042"/>
                  <a:pt x="848034" y="1644042"/>
                  <a:pt x="869571" y="1624516"/>
                </a:cubicBezTo>
                <a:cubicBezTo>
                  <a:pt x="869571" y="1624516"/>
                  <a:pt x="869571" y="1624516"/>
                  <a:pt x="880339" y="1597181"/>
                </a:cubicBezTo>
                <a:cubicBezTo>
                  <a:pt x="880339" y="1597181"/>
                  <a:pt x="880339" y="1597181"/>
                  <a:pt x="888416" y="1573750"/>
                </a:cubicBezTo>
                <a:cubicBezTo>
                  <a:pt x="888416" y="1573750"/>
                  <a:pt x="888416" y="1573750"/>
                  <a:pt x="899185" y="1546415"/>
                </a:cubicBezTo>
                <a:cubicBezTo>
                  <a:pt x="915338" y="1558130"/>
                  <a:pt x="915338" y="1558130"/>
                  <a:pt x="915338" y="1558130"/>
                </a:cubicBezTo>
                <a:cubicBezTo>
                  <a:pt x="915338" y="1558130"/>
                  <a:pt x="915338" y="1558130"/>
                  <a:pt x="947644" y="1581560"/>
                </a:cubicBezTo>
                <a:cubicBezTo>
                  <a:pt x="947644" y="1581560"/>
                  <a:pt x="947644" y="1581560"/>
                  <a:pt x="963796" y="1573750"/>
                </a:cubicBezTo>
                <a:cubicBezTo>
                  <a:pt x="963796" y="1573750"/>
                  <a:pt x="985334" y="1569845"/>
                  <a:pt x="996103" y="1565941"/>
                </a:cubicBezTo>
                <a:cubicBezTo>
                  <a:pt x="1006871" y="1558130"/>
                  <a:pt x="1006871" y="1558130"/>
                  <a:pt x="1006871" y="1558130"/>
                </a:cubicBezTo>
                <a:cubicBezTo>
                  <a:pt x="1006871" y="1558130"/>
                  <a:pt x="1006871" y="1558130"/>
                  <a:pt x="1014948" y="1530794"/>
                </a:cubicBezTo>
                <a:cubicBezTo>
                  <a:pt x="1014948" y="1530794"/>
                  <a:pt x="1014948" y="1530794"/>
                  <a:pt x="1028409" y="1503459"/>
                </a:cubicBezTo>
                <a:cubicBezTo>
                  <a:pt x="1028409" y="1503459"/>
                  <a:pt x="1028409" y="1503459"/>
                  <a:pt x="1033793" y="1472218"/>
                </a:cubicBezTo>
                <a:cubicBezTo>
                  <a:pt x="1033793" y="1472218"/>
                  <a:pt x="1033793" y="1472218"/>
                  <a:pt x="1052638" y="1456598"/>
                </a:cubicBezTo>
                <a:cubicBezTo>
                  <a:pt x="1052638" y="1456598"/>
                  <a:pt x="1052638" y="1456598"/>
                  <a:pt x="1068791" y="1452692"/>
                </a:cubicBezTo>
                <a:cubicBezTo>
                  <a:pt x="1087636" y="1452692"/>
                  <a:pt x="1087636" y="1452692"/>
                  <a:pt x="1087636" y="1452692"/>
                </a:cubicBezTo>
                <a:cubicBezTo>
                  <a:pt x="1087636" y="1452692"/>
                  <a:pt x="1093021" y="1456598"/>
                  <a:pt x="1103790" y="1452692"/>
                </a:cubicBezTo>
                <a:cubicBezTo>
                  <a:pt x="1114558" y="1444882"/>
                  <a:pt x="1114558" y="1444882"/>
                  <a:pt x="1114558" y="1444882"/>
                </a:cubicBezTo>
                <a:cubicBezTo>
                  <a:pt x="1114558" y="1444882"/>
                  <a:pt x="1114558" y="1444882"/>
                  <a:pt x="1128019" y="1425358"/>
                </a:cubicBezTo>
                <a:cubicBezTo>
                  <a:pt x="1157633" y="1429262"/>
                  <a:pt x="1157633" y="1429262"/>
                  <a:pt x="1157633" y="1429262"/>
                </a:cubicBezTo>
                <a:cubicBezTo>
                  <a:pt x="1181862" y="1429262"/>
                  <a:pt x="1181862" y="1429262"/>
                  <a:pt x="1181862" y="1429262"/>
                </a:cubicBezTo>
                <a:cubicBezTo>
                  <a:pt x="1181862" y="1429262"/>
                  <a:pt x="1181862" y="1429262"/>
                  <a:pt x="1206092" y="1413641"/>
                </a:cubicBezTo>
                <a:cubicBezTo>
                  <a:pt x="1230321" y="1413641"/>
                  <a:pt x="1211476" y="1409737"/>
                  <a:pt x="1230321" y="1413641"/>
                </a:cubicBezTo>
                <a:cubicBezTo>
                  <a:pt x="1246474" y="1417547"/>
                  <a:pt x="1246474" y="1417547"/>
                  <a:pt x="1246474" y="1417547"/>
                </a:cubicBezTo>
                <a:cubicBezTo>
                  <a:pt x="1246474" y="1417547"/>
                  <a:pt x="1246474" y="1417547"/>
                  <a:pt x="1273396" y="1413641"/>
                </a:cubicBezTo>
                <a:cubicBezTo>
                  <a:pt x="1273396" y="1413641"/>
                  <a:pt x="1273396" y="1413641"/>
                  <a:pt x="1292242" y="1386307"/>
                </a:cubicBezTo>
                <a:cubicBezTo>
                  <a:pt x="1292242" y="1386307"/>
                  <a:pt x="1292242" y="1386307"/>
                  <a:pt x="1305702" y="1374590"/>
                </a:cubicBezTo>
                <a:cubicBezTo>
                  <a:pt x="1305702" y="1374590"/>
                  <a:pt x="1305702" y="1374590"/>
                  <a:pt x="1321855" y="1351160"/>
                </a:cubicBezTo>
                <a:cubicBezTo>
                  <a:pt x="1321855" y="1351160"/>
                  <a:pt x="1321855" y="1351160"/>
                  <a:pt x="1351469" y="1343350"/>
                </a:cubicBezTo>
                <a:cubicBezTo>
                  <a:pt x="1351469" y="1343350"/>
                  <a:pt x="1351469" y="1343350"/>
                  <a:pt x="1364930" y="1358971"/>
                </a:cubicBezTo>
                <a:cubicBezTo>
                  <a:pt x="1364930" y="1358971"/>
                  <a:pt x="1364930" y="1358971"/>
                  <a:pt x="1381083" y="1358971"/>
                </a:cubicBezTo>
                <a:cubicBezTo>
                  <a:pt x="1381083" y="1358971"/>
                  <a:pt x="1381083" y="1358971"/>
                  <a:pt x="1389159" y="1339445"/>
                </a:cubicBezTo>
                <a:cubicBezTo>
                  <a:pt x="1389159" y="1339445"/>
                  <a:pt x="1389159" y="1339445"/>
                  <a:pt x="1389159" y="1312109"/>
                </a:cubicBezTo>
                <a:cubicBezTo>
                  <a:pt x="1389159" y="1312109"/>
                  <a:pt x="1389159" y="1312109"/>
                  <a:pt x="1408004" y="1288679"/>
                </a:cubicBezTo>
                <a:cubicBezTo>
                  <a:pt x="1408004" y="1288679"/>
                  <a:pt x="1408004" y="1288679"/>
                  <a:pt x="1421465" y="1280869"/>
                </a:cubicBezTo>
                <a:cubicBezTo>
                  <a:pt x="1421465" y="1280869"/>
                  <a:pt x="1424158" y="1288679"/>
                  <a:pt x="1434926" y="1296490"/>
                </a:cubicBezTo>
                <a:cubicBezTo>
                  <a:pt x="1448387" y="1300394"/>
                  <a:pt x="1448387" y="1300394"/>
                  <a:pt x="1448387" y="1300394"/>
                </a:cubicBezTo>
                <a:cubicBezTo>
                  <a:pt x="1448387" y="1300394"/>
                  <a:pt x="1451079" y="1300394"/>
                  <a:pt x="1453772" y="1304299"/>
                </a:cubicBezTo>
                <a:cubicBezTo>
                  <a:pt x="1459156" y="1304299"/>
                  <a:pt x="1464540" y="1308205"/>
                  <a:pt x="1469924" y="1308205"/>
                </a:cubicBezTo>
                <a:cubicBezTo>
                  <a:pt x="1480693" y="1308205"/>
                  <a:pt x="1480693" y="1308205"/>
                  <a:pt x="1480693" y="1308205"/>
                </a:cubicBezTo>
                <a:cubicBezTo>
                  <a:pt x="1480693" y="1308205"/>
                  <a:pt x="1480693" y="1308205"/>
                  <a:pt x="1510307" y="1273058"/>
                </a:cubicBezTo>
                <a:cubicBezTo>
                  <a:pt x="1529152" y="1273058"/>
                  <a:pt x="1561458" y="1245722"/>
                  <a:pt x="1561458" y="1245722"/>
                </a:cubicBezTo>
                <a:cubicBezTo>
                  <a:pt x="1561458" y="1245722"/>
                  <a:pt x="1561458" y="1245722"/>
                  <a:pt x="1588380" y="1245722"/>
                </a:cubicBezTo>
                <a:cubicBezTo>
                  <a:pt x="1588380" y="1245722"/>
                  <a:pt x="1588380" y="1245722"/>
                  <a:pt x="1609917" y="1222292"/>
                </a:cubicBezTo>
                <a:cubicBezTo>
                  <a:pt x="1609917" y="1222292"/>
                  <a:pt x="1609917" y="1222292"/>
                  <a:pt x="1620686" y="1194956"/>
                </a:cubicBezTo>
                <a:cubicBezTo>
                  <a:pt x="1620686" y="1194956"/>
                  <a:pt x="1620686" y="1194956"/>
                  <a:pt x="1636839" y="1187147"/>
                </a:cubicBezTo>
                <a:cubicBezTo>
                  <a:pt x="1636839" y="1187147"/>
                  <a:pt x="1636839" y="1187147"/>
                  <a:pt x="1655684" y="1155906"/>
                </a:cubicBezTo>
                <a:cubicBezTo>
                  <a:pt x="1655684" y="1155906"/>
                  <a:pt x="1661068" y="1136381"/>
                  <a:pt x="1674529" y="1136381"/>
                </a:cubicBezTo>
                <a:cubicBezTo>
                  <a:pt x="1685298" y="1136381"/>
                  <a:pt x="1685298" y="1136381"/>
                  <a:pt x="1685298" y="1136381"/>
                </a:cubicBezTo>
                <a:cubicBezTo>
                  <a:pt x="1685298" y="1136381"/>
                  <a:pt x="1690682" y="1144190"/>
                  <a:pt x="1701451" y="1155906"/>
                </a:cubicBezTo>
                <a:cubicBezTo>
                  <a:pt x="1714912" y="1167622"/>
                  <a:pt x="1714912" y="1167622"/>
                  <a:pt x="1714912" y="1167622"/>
                </a:cubicBezTo>
                <a:cubicBezTo>
                  <a:pt x="1714912" y="1167622"/>
                  <a:pt x="1717604" y="1167622"/>
                  <a:pt x="1728372" y="1167622"/>
                </a:cubicBezTo>
                <a:cubicBezTo>
                  <a:pt x="1739141" y="1167622"/>
                  <a:pt x="1739141" y="1167622"/>
                  <a:pt x="1739141" y="1167622"/>
                </a:cubicBezTo>
                <a:cubicBezTo>
                  <a:pt x="1739141" y="1167622"/>
                  <a:pt x="1739141" y="1167622"/>
                  <a:pt x="1757986" y="1152001"/>
                </a:cubicBezTo>
                <a:cubicBezTo>
                  <a:pt x="1757986" y="1152001"/>
                  <a:pt x="1757986" y="1152001"/>
                  <a:pt x="1784908" y="1128571"/>
                </a:cubicBezTo>
                <a:cubicBezTo>
                  <a:pt x="1784908" y="1128571"/>
                  <a:pt x="1784908" y="1128571"/>
                  <a:pt x="1822599" y="1128571"/>
                </a:cubicBezTo>
                <a:cubicBezTo>
                  <a:pt x="1827983" y="1128571"/>
                  <a:pt x="1830675" y="1128571"/>
                  <a:pt x="1830675" y="1128571"/>
                </a:cubicBezTo>
                <a:cubicBezTo>
                  <a:pt x="1830675" y="1128571"/>
                  <a:pt x="1830675" y="1128571"/>
                  <a:pt x="1838751" y="1128571"/>
                </a:cubicBezTo>
                <a:cubicBezTo>
                  <a:pt x="1862981" y="1128571"/>
                  <a:pt x="1862981" y="1128571"/>
                  <a:pt x="1862981" y="1128571"/>
                </a:cubicBezTo>
                <a:cubicBezTo>
                  <a:pt x="1862981" y="1128571"/>
                  <a:pt x="1865673" y="1128571"/>
                  <a:pt x="1876442" y="1128571"/>
                </a:cubicBezTo>
                <a:cubicBezTo>
                  <a:pt x="1887211" y="1128571"/>
                  <a:pt x="1862981" y="1116855"/>
                  <a:pt x="1887211" y="1128571"/>
                </a:cubicBezTo>
                <a:cubicBezTo>
                  <a:pt x="1914132" y="1140286"/>
                  <a:pt x="1914132" y="1140286"/>
                  <a:pt x="1914132" y="1140286"/>
                </a:cubicBezTo>
                <a:cubicBezTo>
                  <a:pt x="1914132" y="1140286"/>
                  <a:pt x="1914132" y="1144190"/>
                  <a:pt x="1919516" y="1148096"/>
                </a:cubicBezTo>
                <a:cubicBezTo>
                  <a:pt x="1922209" y="1152001"/>
                  <a:pt x="1930285" y="1155906"/>
                  <a:pt x="1943746" y="1159811"/>
                </a:cubicBezTo>
                <a:cubicBezTo>
                  <a:pt x="1967976" y="1171526"/>
                  <a:pt x="1967976" y="1171526"/>
                  <a:pt x="1967976" y="1171526"/>
                </a:cubicBezTo>
                <a:cubicBezTo>
                  <a:pt x="1967976" y="1171526"/>
                  <a:pt x="1967976" y="1171526"/>
                  <a:pt x="1981436" y="1202767"/>
                </a:cubicBezTo>
                <a:cubicBezTo>
                  <a:pt x="1981436" y="1202767"/>
                  <a:pt x="1981436" y="1202767"/>
                  <a:pt x="2024511" y="1202767"/>
                </a:cubicBezTo>
                <a:cubicBezTo>
                  <a:pt x="2024511" y="1202767"/>
                  <a:pt x="2032587" y="1210577"/>
                  <a:pt x="2043357" y="1214482"/>
                </a:cubicBezTo>
                <a:cubicBezTo>
                  <a:pt x="2051432" y="1218388"/>
                  <a:pt x="2054125" y="1218388"/>
                  <a:pt x="2054125" y="1218388"/>
                </a:cubicBezTo>
                <a:cubicBezTo>
                  <a:pt x="2054125" y="1218388"/>
                  <a:pt x="2054125" y="1222292"/>
                  <a:pt x="2054125" y="1222292"/>
                </a:cubicBezTo>
                <a:cubicBezTo>
                  <a:pt x="2075662" y="1237913"/>
                  <a:pt x="2075662" y="1237913"/>
                  <a:pt x="2075662" y="1237913"/>
                </a:cubicBezTo>
                <a:cubicBezTo>
                  <a:pt x="2075662" y="1237913"/>
                  <a:pt x="2075662" y="1237913"/>
                  <a:pt x="2099892" y="1230103"/>
                </a:cubicBezTo>
                <a:cubicBezTo>
                  <a:pt x="2099892" y="1230103"/>
                  <a:pt x="2099892" y="1230103"/>
                  <a:pt x="2118737" y="1237913"/>
                </a:cubicBezTo>
                <a:cubicBezTo>
                  <a:pt x="2140274" y="1230103"/>
                  <a:pt x="2140274" y="1230103"/>
                  <a:pt x="2140274" y="1230103"/>
                </a:cubicBezTo>
                <a:cubicBezTo>
                  <a:pt x="2140274" y="1230103"/>
                  <a:pt x="2140274" y="1230103"/>
                  <a:pt x="2164504" y="1210577"/>
                </a:cubicBezTo>
                <a:cubicBezTo>
                  <a:pt x="2164504" y="1210577"/>
                  <a:pt x="2164504" y="1210577"/>
                  <a:pt x="2183349" y="1194956"/>
                </a:cubicBezTo>
                <a:cubicBezTo>
                  <a:pt x="2183349" y="1194956"/>
                  <a:pt x="2183349" y="1194956"/>
                  <a:pt x="2207578" y="1179337"/>
                </a:cubicBezTo>
                <a:cubicBezTo>
                  <a:pt x="2207578" y="1179337"/>
                  <a:pt x="2223732" y="1187147"/>
                  <a:pt x="2234500" y="1198862"/>
                </a:cubicBezTo>
                <a:cubicBezTo>
                  <a:pt x="2247961" y="1210577"/>
                  <a:pt x="2247961" y="1210577"/>
                  <a:pt x="2247961" y="1210577"/>
                </a:cubicBezTo>
                <a:cubicBezTo>
                  <a:pt x="2247961" y="1210577"/>
                  <a:pt x="2247961" y="1210577"/>
                  <a:pt x="2266806" y="1226198"/>
                </a:cubicBezTo>
                <a:cubicBezTo>
                  <a:pt x="2266806" y="1226198"/>
                  <a:pt x="2266806" y="1226198"/>
                  <a:pt x="2291036" y="1226198"/>
                </a:cubicBezTo>
                <a:cubicBezTo>
                  <a:pt x="2291036" y="1226198"/>
                  <a:pt x="2291036" y="1226198"/>
                  <a:pt x="2312573" y="1230103"/>
                </a:cubicBezTo>
                <a:cubicBezTo>
                  <a:pt x="2312573" y="1230103"/>
                  <a:pt x="2312573" y="1230103"/>
                  <a:pt x="2328726" y="1214482"/>
                </a:cubicBezTo>
                <a:cubicBezTo>
                  <a:pt x="2328726" y="1214482"/>
                  <a:pt x="2328726" y="1214482"/>
                  <a:pt x="2328726" y="1194956"/>
                </a:cubicBezTo>
                <a:cubicBezTo>
                  <a:pt x="2328726" y="1194956"/>
                  <a:pt x="2328726" y="1194956"/>
                  <a:pt x="2336802" y="1171526"/>
                </a:cubicBezTo>
                <a:cubicBezTo>
                  <a:pt x="2336802" y="1171526"/>
                  <a:pt x="2336802" y="1171526"/>
                  <a:pt x="2350263" y="1167622"/>
                </a:cubicBezTo>
                <a:cubicBezTo>
                  <a:pt x="2350263" y="1167622"/>
                  <a:pt x="2350263" y="1167622"/>
                  <a:pt x="2369108" y="1155906"/>
                </a:cubicBezTo>
                <a:cubicBezTo>
                  <a:pt x="2369108" y="1155906"/>
                  <a:pt x="2369108" y="1155906"/>
                  <a:pt x="2390646" y="1136381"/>
                </a:cubicBezTo>
                <a:cubicBezTo>
                  <a:pt x="2390646" y="1136381"/>
                  <a:pt x="2390646" y="1136381"/>
                  <a:pt x="2401414" y="1109045"/>
                </a:cubicBezTo>
                <a:cubicBezTo>
                  <a:pt x="2401414" y="1109045"/>
                  <a:pt x="2401414" y="1109045"/>
                  <a:pt x="2425643" y="1085615"/>
                </a:cubicBezTo>
                <a:cubicBezTo>
                  <a:pt x="2425643" y="1085615"/>
                  <a:pt x="2425643" y="1085615"/>
                  <a:pt x="2444489" y="1066089"/>
                </a:cubicBezTo>
                <a:cubicBezTo>
                  <a:pt x="2444489" y="1066089"/>
                  <a:pt x="2444489" y="1066089"/>
                  <a:pt x="2449873" y="1042658"/>
                </a:cubicBezTo>
                <a:cubicBezTo>
                  <a:pt x="2449873" y="1042658"/>
                  <a:pt x="2449873" y="1042658"/>
                  <a:pt x="2466027" y="1027038"/>
                </a:cubicBezTo>
                <a:cubicBezTo>
                  <a:pt x="2466027" y="1027038"/>
                  <a:pt x="2466027" y="1027038"/>
                  <a:pt x="2479488" y="1030943"/>
                </a:cubicBezTo>
                <a:cubicBezTo>
                  <a:pt x="2495640" y="1038753"/>
                  <a:pt x="2495640" y="1038753"/>
                  <a:pt x="2495640" y="1038753"/>
                </a:cubicBezTo>
                <a:cubicBezTo>
                  <a:pt x="2495640" y="1038753"/>
                  <a:pt x="2495640" y="1038753"/>
                  <a:pt x="2519870" y="1023133"/>
                </a:cubicBezTo>
                <a:cubicBezTo>
                  <a:pt x="2519870" y="1023133"/>
                  <a:pt x="2519870" y="1023133"/>
                  <a:pt x="2538715" y="1011418"/>
                </a:cubicBezTo>
                <a:cubicBezTo>
                  <a:pt x="2538715" y="1011418"/>
                  <a:pt x="2538715" y="1011418"/>
                  <a:pt x="2576405" y="1011418"/>
                </a:cubicBezTo>
                <a:cubicBezTo>
                  <a:pt x="2603327" y="1011418"/>
                  <a:pt x="2595250" y="1011418"/>
                  <a:pt x="2603327" y="1011418"/>
                </a:cubicBezTo>
                <a:cubicBezTo>
                  <a:pt x="2608711" y="1011418"/>
                  <a:pt x="2595250" y="1007513"/>
                  <a:pt x="2608711" y="1011418"/>
                </a:cubicBezTo>
                <a:cubicBezTo>
                  <a:pt x="2624864" y="1015322"/>
                  <a:pt x="2665247" y="1011418"/>
                  <a:pt x="2665247" y="1011418"/>
                </a:cubicBezTo>
                <a:cubicBezTo>
                  <a:pt x="2686784" y="1015322"/>
                  <a:pt x="2686784" y="1015322"/>
                  <a:pt x="2686784" y="1015322"/>
                </a:cubicBezTo>
                <a:cubicBezTo>
                  <a:pt x="2686784" y="1015322"/>
                  <a:pt x="2686784" y="1015322"/>
                  <a:pt x="2705629" y="1023133"/>
                </a:cubicBezTo>
                <a:cubicBezTo>
                  <a:pt x="2705629" y="1023133"/>
                  <a:pt x="2705629" y="1023133"/>
                  <a:pt x="2724475" y="1027038"/>
                </a:cubicBezTo>
                <a:cubicBezTo>
                  <a:pt x="2724475" y="1027038"/>
                  <a:pt x="2724475" y="1027038"/>
                  <a:pt x="2740628" y="1038753"/>
                </a:cubicBezTo>
                <a:cubicBezTo>
                  <a:pt x="2740628" y="1038753"/>
                  <a:pt x="2751396" y="1042658"/>
                  <a:pt x="2762165" y="1050469"/>
                </a:cubicBezTo>
                <a:cubicBezTo>
                  <a:pt x="2772934" y="1054373"/>
                  <a:pt x="2772934" y="1054373"/>
                  <a:pt x="2772934" y="1054373"/>
                </a:cubicBezTo>
                <a:cubicBezTo>
                  <a:pt x="2772934" y="1054373"/>
                  <a:pt x="2772934" y="1054373"/>
                  <a:pt x="2805240" y="1050469"/>
                </a:cubicBezTo>
                <a:cubicBezTo>
                  <a:pt x="2805240" y="1050469"/>
                  <a:pt x="2805240" y="1050469"/>
                  <a:pt x="2824085" y="1015322"/>
                </a:cubicBezTo>
                <a:cubicBezTo>
                  <a:pt x="2824085" y="1015322"/>
                  <a:pt x="2824085" y="1015322"/>
                  <a:pt x="2840238" y="1015322"/>
                </a:cubicBezTo>
                <a:cubicBezTo>
                  <a:pt x="2840238" y="1015322"/>
                  <a:pt x="2840238" y="1015322"/>
                  <a:pt x="2856391" y="1042658"/>
                </a:cubicBezTo>
                <a:cubicBezTo>
                  <a:pt x="2875236" y="1058279"/>
                  <a:pt x="2891389" y="1054373"/>
                  <a:pt x="2891389" y="1054373"/>
                </a:cubicBezTo>
                <a:cubicBezTo>
                  <a:pt x="2891389" y="1054373"/>
                  <a:pt x="2891389" y="1054373"/>
                  <a:pt x="2918311" y="1038753"/>
                </a:cubicBezTo>
                <a:cubicBezTo>
                  <a:pt x="2918311" y="1038753"/>
                  <a:pt x="2918311" y="1038753"/>
                  <a:pt x="2934464" y="1023133"/>
                </a:cubicBezTo>
                <a:cubicBezTo>
                  <a:pt x="2934464" y="1023133"/>
                  <a:pt x="2945232" y="999703"/>
                  <a:pt x="2958693" y="1015322"/>
                </a:cubicBezTo>
                <a:cubicBezTo>
                  <a:pt x="2969461" y="1030943"/>
                  <a:pt x="2969461" y="1030943"/>
                  <a:pt x="2969461" y="1030943"/>
                </a:cubicBezTo>
                <a:cubicBezTo>
                  <a:pt x="2969461" y="1030943"/>
                  <a:pt x="2974846" y="1030943"/>
                  <a:pt x="2982923" y="1030943"/>
                </a:cubicBezTo>
                <a:cubicBezTo>
                  <a:pt x="2988307" y="1030943"/>
                  <a:pt x="2993691" y="1030943"/>
                  <a:pt x="2999076" y="1030943"/>
                </a:cubicBezTo>
                <a:cubicBezTo>
                  <a:pt x="3012536" y="1038753"/>
                  <a:pt x="3017921" y="1027038"/>
                  <a:pt x="3028690" y="1027038"/>
                </a:cubicBezTo>
                <a:cubicBezTo>
                  <a:pt x="3039458" y="1027038"/>
                  <a:pt x="3039458" y="1027038"/>
                  <a:pt x="3039458" y="1027038"/>
                </a:cubicBezTo>
                <a:cubicBezTo>
                  <a:pt x="3039458" y="1027038"/>
                  <a:pt x="3039458" y="1027038"/>
                  <a:pt x="3052919" y="1023133"/>
                </a:cubicBezTo>
                <a:cubicBezTo>
                  <a:pt x="3052919" y="1023133"/>
                  <a:pt x="3052919" y="1023133"/>
                  <a:pt x="3087917" y="1027038"/>
                </a:cubicBezTo>
                <a:cubicBezTo>
                  <a:pt x="3087917" y="1027038"/>
                  <a:pt x="3087917" y="1027038"/>
                  <a:pt x="3101378" y="1038753"/>
                </a:cubicBezTo>
                <a:cubicBezTo>
                  <a:pt x="3101378" y="1038753"/>
                  <a:pt x="3101378" y="1038753"/>
                  <a:pt x="3141761" y="1042658"/>
                </a:cubicBezTo>
                <a:cubicBezTo>
                  <a:pt x="3165990" y="1042658"/>
                  <a:pt x="3165990" y="1042658"/>
                  <a:pt x="3165990" y="1042658"/>
                </a:cubicBezTo>
                <a:cubicBezTo>
                  <a:pt x="3165990" y="1042658"/>
                  <a:pt x="3165990" y="1042658"/>
                  <a:pt x="3187528" y="1038753"/>
                </a:cubicBezTo>
                <a:cubicBezTo>
                  <a:pt x="3206373" y="1066089"/>
                  <a:pt x="3187528" y="1054373"/>
                  <a:pt x="3206373" y="1066089"/>
                </a:cubicBezTo>
                <a:cubicBezTo>
                  <a:pt x="3225218" y="1073899"/>
                  <a:pt x="3225218" y="1073899"/>
                  <a:pt x="3225218" y="1073899"/>
                </a:cubicBezTo>
                <a:cubicBezTo>
                  <a:pt x="3225218" y="1073899"/>
                  <a:pt x="3225218" y="1073899"/>
                  <a:pt x="3244063" y="1058279"/>
                </a:cubicBezTo>
                <a:cubicBezTo>
                  <a:pt x="3260216" y="1054373"/>
                  <a:pt x="3260216" y="1054373"/>
                  <a:pt x="3260216" y="1054373"/>
                </a:cubicBezTo>
                <a:cubicBezTo>
                  <a:pt x="3260216" y="1054373"/>
                  <a:pt x="3260216" y="1054373"/>
                  <a:pt x="3279061" y="1050469"/>
                </a:cubicBezTo>
                <a:cubicBezTo>
                  <a:pt x="3279061" y="1050469"/>
                  <a:pt x="3279061" y="1050469"/>
                  <a:pt x="3297906" y="1050469"/>
                </a:cubicBezTo>
                <a:cubicBezTo>
                  <a:pt x="3316752" y="1050469"/>
                  <a:pt x="3316752" y="1050469"/>
                  <a:pt x="3316752" y="1050469"/>
                </a:cubicBezTo>
                <a:cubicBezTo>
                  <a:pt x="3316752" y="1050469"/>
                  <a:pt x="3319444" y="1030943"/>
                  <a:pt x="3332904" y="1027038"/>
                </a:cubicBezTo>
                <a:cubicBezTo>
                  <a:pt x="3343673" y="1023133"/>
                  <a:pt x="3343673" y="1023133"/>
                  <a:pt x="3343673" y="1023133"/>
                </a:cubicBezTo>
                <a:cubicBezTo>
                  <a:pt x="3343673" y="1023133"/>
                  <a:pt x="3343673" y="1023133"/>
                  <a:pt x="3362519" y="1027038"/>
                </a:cubicBezTo>
                <a:cubicBezTo>
                  <a:pt x="3362519" y="1027038"/>
                  <a:pt x="3362519" y="1027038"/>
                  <a:pt x="3375979" y="1050469"/>
                </a:cubicBezTo>
                <a:cubicBezTo>
                  <a:pt x="3375979" y="1050469"/>
                  <a:pt x="3375979" y="1073899"/>
                  <a:pt x="3386748" y="1081709"/>
                </a:cubicBezTo>
                <a:cubicBezTo>
                  <a:pt x="3397517" y="1085615"/>
                  <a:pt x="3397517" y="1085615"/>
                  <a:pt x="3397517" y="1085615"/>
                </a:cubicBezTo>
                <a:cubicBezTo>
                  <a:pt x="3397517" y="1085615"/>
                  <a:pt x="3397517" y="1085615"/>
                  <a:pt x="3413669" y="1085615"/>
                </a:cubicBezTo>
                <a:cubicBezTo>
                  <a:pt x="3413669" y="1085615"/>
                  <a:pt x="3416362" y="1066089"/>
                  <a:pt x="3427130" y="1069994"/>
                </a:cubicBezTo>
                <a:cubicBezTo>
                  <a:pt x="3437899" y="1073899"/>
                  <a:pt x="3437899" y="1073899"/>
                  <a:pt x="3437899" y="1073899"/>
                </a:cubicBezTo>
                <a:cubicBezTo>
                  <a:pt x="3437899" y="1073899"/>
                  <a:pt x="3437899" y="1073899"/>
                  <a:pt x="3475589" y="1069994"/>
                </a:cubicBezTo>
                <a:cubicBezTo>
                  <a:pt x="3475589" y="1069994"/>
                  <a:pt x="3475589" y="1069994"/>
                  <a:pt x="3505204" y="1069994"/>
                </a:cubicBezTo>
                <a:cubicBezTo>
                  <a:pt x="3505204" y="1069994"/>
                  <a:pt x="3505204" y="1069994"/>
                  <a:pt x="3540201" y="1081709"/>
                </a:cubicBezTo>
                <a:cubicBezTo>
                  <a:pt x="3540201" y="1081709"/>
                  <a:pt x="3561739" y="1093424"/>
                  <a:pt x="3575200" y="1097330"/>
                </a:cubicBezTo>
                <a:cubicBezTo>
                  <a:pt x="3591353" y="1101235"/>
                  <a:pt x="3591353" y="1101235"/>
                  <a:pt x="3591353" y="1101235"/>
                </a:cubicBezTo>
                <a:cubicBezTo>
                  <a:pt x="3591353" y="1101235"/>
                  <a:pt x="3591353" y="1101235"/>
                  <a:pt x="3645196" y="1116855"/>
                </a:cubicBezTo>
                <a:cubicBezTo>
                  <a:pt x="3645196" y="1116855"/>
                  <a:pt x="3645196" y="1116855"/>
                  <a:pt x="3680195" y="1140286"/>
                </a:cubicBezTo>
                <a:cubicBezTo>
                  <a:pt x="3680195" y="1140286"/>
                  <a:pt x="3680195" y="1140286"/>
                  <a:pt x="3699040" y="1144190"/>
                </a:cubicBezTo>
                <a:cubicBezTo>
                  <a:pt x="3699040" y="1144190"/>
                  <a:pt x="3699040" y="1144190"/>
                  <a:pt x="3712501" y="1155906"/>
                </a:cubicBezTo>
                <a:cubicBezTo>
                  <a:pt x="3712501" y="1155906"/>
                  <a:pt x="3712501" y="1155906"/>
                  <a:pt x="3731346" y="1179337"/>
                </a:cubicBezTo>
                <a:cubicBezTo>
                  <a:pt x="3731346" y="1179337"/>
                  <a:pt x="3728653" y="1187147"/>
                  <a:pt x="3739422" y="1198862"/>
                </a:cubicBezTo>
                <a:cubicBezTo>
                  <a:pt x="3750191" y="1210577"/>
                  <a:pt x="3750191" y="1210577"/>
                  <a:pt x="3750191" y="1210577"/>
                </a:cubicBezTo>
                <a:cubicBezTo>
                  <a:pt x="3750191" y="1210577"/>
                  <a:pt x="3750191" y="1210577"/>
                  <a:pt x="3771728" y="1214482"/>
                </a:cubicBezTo>
                <a:cubicBezTo>
                  <a:pt x="3771728" y="1214482"/>
                  <a:pt x="3787881" y="1214482"/>
                  <a:pt x="3798650" y="1222292"/>
                </a:cubicBezTo>
                <a:cubicBezTo>
                  <a:pt x="3809418" y="1226198"/>
                  <a:pt x="3809418" y="1226198"/>
                  <a:pt x="3809418" y="1226198"/>
                </a:cubicBezTo>
                <a:cubicBezTo>
                  <a:pt x="3809418" y="1226198"/>
                  <a:pt x="3809418" y="1226198"/>
                  <a:pt x="3849801" y="1226198"/>
                </a:cubicBezTo>
                <a:cubicBezTo>
                  <a:pt x="3849801" y="1226198"/>
                  <a:pt x="3857877" y="1214482"/>
                  <a:pt x="3868646" y="1222292"/>
                </a:cubicBezTo>
                <a:cubicBezTo>
                  <a:pt x="3879415" y="1226198"/>
                  <a:pt x="3909028" y="1230103"/>
                  <a:pt x="3909028" y="1230103"/>
                </a:cubicBezTo>
                <a:cubicBezTo>
                  <a:pt x="3909028" y="1230103"/>
                  <a:pt x="3909028" y="1230103"/>
                  <a:pt x="3927874" y="1253533"/>
                </a:cubicBezTo>
                <a:cubicBezTo>
                  <a:pt x="3927874" y="1253533"/>
                  <a:pt x="3927874" y="1253533"/>
                  <a:pt x="3941335" y="1273058"/>
                </a:cubicBezTo>
                <a:cubicBezTo>
                  <a:pt x="3941335" y="1273058"/>
                  <a:pt x="3941335" y="1273058"/>
                  <a:pt x="3957488" y="1284774"/>
                </a:cubicBezTo>
                <a:cubicBezTo>
                  <a:pt x="3957488" y="1284774"/>
                  <a:pt x="3957488" y="1284774"/>
                  <a:pt x="3970948" y="1300394"/>
                </a:cubicBezTo>
                <a:cubicBezTo>
                  <a:pt x="3970948" y="1300394"/>
                  <a:pt x="3970948" y="1300394"/>
                  <a:pt x="3987102" y="1312109"/>
                </a:cubicBezTo>
                <a:cubicBezTo>
                  <a:pt x="4008639" y="1316015"/>
                  <a:pt x="4008639" y="1316015"/>
                  <a:pt x="4008639" y="1316015"/>
                </a:cubicBezTo>
                <a:cubicBezTo>
                  <a:pt x="4008639" y="1316015"/>
                  <a:pt x="4008639" y="1316015"/>
                  <a:pt x="4027484" y="1327730"/>
                </a:cubicBezTo>
                <a:cubicBezTo>
                  <a:pt x="4027484" y="1327730"/>
                  <a:pt x="4035561" y="1327730"/>
                  <a:pt x="4046329" y="1331635"/>
                </a:cubicBezTo>
                <a:cubicBezTo>
                  <a:pt x="4057098" y="1339445"/>
                  <a:pt x="4057098" y="1339445"/>
                  <a:pt x="4057098" y="1339445"/>
                </a:cubicBezTo>
                <a:cubicBezTo>
                  <a:pt x="4057098" y="1339445"/>
                  <a:pt x="4067867" y="1316015"/>
                  <a:pt x="4084019" y="1323824"/>
                </a:cubicBezTo>
                <a:cubicBezTo>
                  <a:pt x="4097480" y="1327730"/>
                  <a:pt x="4075943" y="1327730"/>
                  <a:pt x="4097480" y="1327730"/>
                </a:cubicBezTo>
                <a:cubicBezTo>
                  <a:pt x="4119018" y="1327730"/>
                  <a:pt x="4119018" y="1327730"/>
                  <a:pt x="4119018" y="1327730"/>
                </a:cubicBezTo>
                <a:cubicBezTo>
                  <a:pt x="4119018" y="1327730"/>
                  <a:pt x="4124402" y="1343350"/>
                  <a:pt x="4137863" y="1343350"/>
                </a:cubicBezTo>
                <a:cubicBezTo>
                  <a:pt x="4154016" y="1343350"/>
                  <a:pt x="4172861" y="1331635"/>
                  <a:pt x="4172861" y="1331635"/>
                </a:cubicBezTo>
                <a:cubicBezTo>
                  <a:pt x="4172861" y="1331635"/>
                  <a:pt x="4194398" y="1323824"/>
                  <a:pt x="4207859" y="1323824"/>
                </a:cubicBezTo>
                <a:cubicBezTo>
                  <a:pt x="4224012" y="1323824"/>
                  <a:pt x="4237473" y="1323824"/>
                  <a:pt x="4237473" y="1323824"/>
                </a:cubicBezTo>
                <a:cubicBezTo>
                  <a:pt x="4256319" y="1316015"/>
                  <a:pt x="4267087" y="1296490"/>
                  <a:pt x="4267087" y="1296490"/>
                </a:cubicBezTo>
                <a:cubicBezTo>
                  <a:pt x="4267087" y="1296490"/>
                  <a:pt x="4283240" y="1284774"/>
                  <a:pt x="4294009" y="1288679"/>
                </a:cubicBezTo>
                <a:cubicBezTo>
                  <a:pt x="4304777" y="1296490"/>
                  <a:pt x="4304777" y="1296490"/>
                  <a:pt x="4304777" y="1296490"/>
                </a:cubicBezTo>
                <a:cubicBezTo>
                  <a:pt x="4304777" y="1296490"/>
                  <a:pt x="4304777" y="1296490"/>
                  <a:pt x="4320930" y="1288679"/>
                </a:cubicBezTo>
                <a:cubicBezTo>
                  <a:pt x="4320930" y="1288679"/>
                  <a:pt x="4320930" y="1288679"/>
                  <a:pt x="4339775" y="1288679"/>
                </a:cubicBezTo>
                <a:cubicBezTo>
                  <a:pt x="4339775" y="1288679"/>
                  <a:pt x="4342468" y="1284774"/>
                  <a:pt x="4355929" y="1284774"/>
                </a:cubicBezTo>
                <a:cubicBezTo>
                  <a:pt x="4372081" y="1284774"/>
                  <a:pt x="4372081" y="1284774"/>
                  <a:pt x="4372081" y="1284774"/>
                </a:cubicBezTo>
                <a:cubicBezTo>
                  <a:pt x="4372081" y="1284774"/>
                  <a:pt x="4372081" y="1284774"/>
                  <a:pt x="4401695" y="1257439"/>
                </a:cubicBezTo>
                <a:cubicBezTo>
                  <a:pt x="4401695" y="1257439"/>
                  <a:pt x="4401695" y="1257439"/>
                  <a:pt x="4409772" y="1237913"/>
                </a:cubicBezTo>
                <a:cubicBezTo>
                  <a:pt x="4409772" y="1237913"/>
                  <a:pt x="4409772" y="1237913"/>
                  <a:pt x="4409772" y="1214482"/>
                </a:cubicBezTo>
                <a:cubicBezTo>
                  <a:pt x="4409772" y="1214482"/>
                  <a:pt x="4409772" y="1214482"/>
                  <a:pt x="4423233" y="1210577"/>
                </a:cubicBezTo>
                <a:cubicBezTo>
                  <a:pt x="4439385" y="1226198"/>
                  <a:pt x="4439385" y="1226198"/>
                  <a:pt x="4439385" y="1226198"/>
                </a:cubicBezTo>
                <a:cubicBezTo>
                  <a:pt x="4439385" y="1226198"/>
                  <a:pt x="4439385" y="1226198"/>
                  <a:pt x="4452846" y="1253533"/>
                </a:cubicBezTo>
                <a:cubicBezTo>
                  <a:pt x="4452846" y="1253533"/>
                  <a:pt x="4460923" y="1265248"/>
                  <a:pt x="4471692" y="1269154"/>
                </a:cubicBezTo>
                <a:cubicBezTo>
                  <a:pt x="4482460" y="1273058"/>
                  <a:pt x="4482460" y="1273058"/>
                  <a:pt x="4482460" y="1273058"/>
                </a:cubicBezTo>
                <a:cubicBezTo>
                  <a:pt x="4482460" y="1273058"/>
                  <a:pt x="4482460" y="1273058"/>
                  <a:pt x="4509382" y="1280869"/>
                </a:cubicBezTo>
                <a:cubicBezTo>
                  <a:pt x="4509382" y="1280869"/>
                  <a:pt x="4509382" y="1280869"/>
                  <a:pt x="4528227" y="1265248"/>
                </a:cubicBezTo>
                <a:cubicBezTo>
                  <a:pt x="4528227" y="1265248"/>
                  <a:pt x="4528227" y="1265248"/>
                  <a:pt x="4530920" y="1241818"/>
                </a:cubicBezTo>
                <a:cubicBezTo>
                  <a:pt x="4530920" y="1241818"/>
                  <a:pt x="4530920" y="1241818"/>
                  <a:pt x="4538996" y="1222292"/>
                </a:cubicBezTo>
                <a:cubicBezTo>
                  <a:pt x="4538996" y="1222292"/>
                  <a:pt x="4544380" y="1210577"/>
                  <a:pt x="4557841" y="1214482"/>
                </a:cubicBezTo>
                <a:cubicBezTo>
                  <a:pt x="4568610" y="1222292"/>
                  <a:pt x="4568610" y="1222292"/>
                  <a:pt x="4568610" y="1222292"/>
                </a:cubicBezTo>
                <a:cubicBezTo>
                  <a:pt x="4568610" y="1222292"/>
                  <a:pt x="4568610" y="1222292"/>
                  <a:pt x="4582071" y="1226198"/>
                </a:cubicBezTo>
                <a:cubicBezTo>
                  <a:pt x="4582071" y="1226198"/>
                  <a:pt x="4600916" y="1245722"/>
                  <a:pt x="4611685" y="1245722"/>
                </a:cubicBezTo>
                <a:cubicBezTo>
                  <a:pt x="4622453" y="1245722"/>
                  <a:pt x="4622453" y="1245722"/>
                  <a:pt x="4622453" y="1245722"/>
                </a:cubicBezTo>
                <a:cubicBezTo>
                  <a:pt x="4622453" y="1245722"/>
                  <a:pt x="4622453" y="1245722"/>
                  <a:pt x="4646682" y="1241818"/>
                </a:cubicBezTo>
                <a:cubicBezTo>
                  <a:pt x="4646682" y="1241818"/>
                  <a:pt x="4646682" y="1241818"/>
                  <a:pt x="4670912" y="1214482"/>
                </a:cubicBezTo>
                <a:cubicBezTo>
                  <a:pt x="4670912" y="1214482"/>
                  <a:pt x="4670912" y="1214482"/>
                  <a:pt x="4695142" y="1194956"/>
                </a:cubicBezTo>
                <a:cubicBezTo>
                  <a:pt x="4695142" y="1194956"/>
                  <a:pt x="4695142" y="1194956"/>
                  <a:pt x="4711295" y="1179337"/>
                </a:cubicBezTo>
                <a:cubicBezTo>
                  <a:pt x="4711295" y="1179337"/>
                  <a:pt x="4711295" y="1179337"/>
                  <a:pt x="4727447" y="1194956"/>
                </a:cubicBezTo>
                <a:cubicBezTo>
                  <a:pt x="4727447" y="1194956"/>
                  <a:pt x="4727447" y="1194956"/>
                  <a:pt x="4748985" y="1202767"/>
                </a:cubicBezTo>
                <a:cubicBezTo>
                  <a:pt x="4748985" y="1202767"/>
                  <a:pt x="4748985" y="1202767"/>
                  <a:pt x="4767830" y="1198862"/>
                </a:cubicBezTo>
                <a:cubicBezTo>
                  <a:pt x="4767830" y="1198862"/>
                  <a:pt x="4767830" y="1198862"/>
                  <a:pt x="4786676" y="1179337"/>
                </a:cubicBezTo>
                <a:cubicBezTo>
                  <a:pt x="4786676" y="1179337"/>
                  <a:pt x="4786676" y="1179337"/>
                  <a:pt x="4800137" y="1171526"/>
                </a:cubicBezTo>
                <a:cubicBezTo>
                  <a:pt x="4800137" y="1171526"/>
                  <a:pt x="4800137" y="1171526"/>
                  <a:pt x="4824366" y="1179337"/>
                </a:cubicBezTo>
                <a:cubicBezTo>
                  <a:pt x="4824366" y="1179337"/>
                  <a:pt x="4824366" y="1179337"/>
                  <a:pt x="4837827" y="1179337"/>
                </a:cubicBezTo>
                <a:cubicBezTo>
                  <a:pt x="4859364" y="1183241"/>
                  <a:pt x="4867441" y="1183241"/>
                  <a:pt x="4878209" y="1179337"/>
                </a:cubicBezTo>
                <a:cubicBezTo>
                  <a:pt x="4888978" y="1171526"/>
                  <a:pt x="4888978" y="1171526"/>
                  <a:pt x="4888978" y="1171526"/>
                </a:cubicBezTo>
                <a:cubicBezTo>
                  <a:pt x="4888978" y="1171526"/>
                  <a:pt x="4888978" y="1171526"/>
                  <a:pt x="4899747" y="1144190"/>
                </a:cubicBezTo>
                <a:cubicBezTo>
                  <a:pt x="4899747" y="1144190"/>
                  <a:pt x="4899747" y="1144190"/>
                  <a:pt x="4915899" y="1136381"/>
                </a:cubicBezTo>
                <a:cubicBezTo>
                  <a:pt x="4915899" y="1136381"/>
                  <a:pt x="4915899" y="1136381"/>
                  <a:pt x="4926668" y="1109045"/>
                </a:cubicBezTo>
                <a:cubicBezTo>
                  <a:pt x="4945513" y="1136381"/>
                  <a:pt x="4934744" y="1124666"/>
                  <a:pt x="4945513" y="1136381"/>
                </a:cubicBezTo>
                <a:cubicBezTo>
                  <a:pt x="4956282" y="1144190"/>
                  <a:pt x="4932053" y="1144190"/>
                  <a:pt x="4956282" y="1144190"/>
                </a:cubicBezTo>
                <a:cubicBezTo>
                  <a:pt x="4983204" y="1144190"/>
                  <a:pt x="4983204" y="1144190"/>
                  <a:pt x="4983204" y="1144190"/>
                </a:cubicBezTo>
                <a:cubicBezTo>
                  <a:pt x="4983204" y="1144190"/>
                  <a:pt x="4983204" y="1144190"/>
                  <a:pt x="5023586" y="1136381"/>
                </a:cubicBezTo>
                <a:cubicBezTo>
                  <a:pt x="5023586" y="1136381"/>
                  <a:pt x="5023586" y="1136381"/>
                  <a:pt x="5050508" y="1112950"/>
                </a:cubicBezTo>
                <a:cubicBezTo>
                  <a:pt x="5050508" y="1112950"/>
                  <a:pt x="5050508" y="1112950"/>
                  <a:pt x="5063969" y="1097330"/>
                </a:cubicBezTo>
                <a:cubicBezTo>
                  <a:pt x="5063969" y="1097330"/>
                  <a:pt x="5063969" y="1097330"/>
                  <a:pt x="5077429" y="1073899"/>
                </a:cubicBezTo>
                <a:cubicBezTo>
                  <a:pt x="5077429" y="1073899"/>
                  <a:pt x="5077429" y="1073899"/>
                  <a:pt x="5104351" y="1073899"/>
                </a:cubicBezTo>
                <a:cubicBezTo>
                  <a:pt x="5104351" y="1073899"/>
                  <a:pt x="5104351" y="1073899"/>
                  <a:pt x="5160887" y="995798"/>
                </a:cubicBezTo>
                <a:cubicBezTo>
                  <a:pt x="5179732" y="999703"/>
                  <a:pt x="5163579" y="999703"/>
                  <a:pt x="5179732" y="999703"/>
                </a:cubicBezTo>
                <a:cubicBezTo>
                  <a:pt x="5193193" y="999703"/>
                  <a:pt x="5212038" y="995798"/>
                  <a:pt x="5212038" y="995798"/>
                </a:cubicBezTo>
                <a:cubicBezTo>
                  <a:pt x="5212038" y="995798"/>
                  <a:pt x="5212038" y="995798"/>
                  <a:pt x="5268574" y="995798"/>
                </a:cubicBezTo>
                <a:cubicBezTo>
                  <a:pt x="5268574" y="995798"/>
                  <a:pt x="5268574" y="995798"/>
                  <a:pt x="5287419" y="1007513"/>
                </a:cubicBezTo>
                <a:cubicBezTo>
                  <a:pt x="5308956" y="1027038"/>
                  <a:pt x="5308956" y="1027038"/>
                  <a:pt x="5308956" y="1027038"/>
                </a:cubicBezTo>
                <a:cubicBezTo>
                  <a:pt x="5308956" y="1027038"/>
                  <a:pt x="5308956" y="1027038"/>
                  <a:pt x="5327801" y="1023133"/>
                </a:cubicBezTo>
                <a:cubicBezTo>
                  <a:pt x="5327801" y="1023133"/>
                  <a:pt x="5327801" y="1023133"/>
                  <a:pt x="5343954" y="1027038"/>
                </a:cubicBezTo>
                <a:cubicBezTo>
                  <a:pt x="5343954" y="1027038"/>
                  <a:pt x="5343954" y="1027038"/>
                  <a:pt x="5387029" y="1030943"/>
                </a:cubicBezTo>
                <a:cubicBezTo>
                  <a:pt x="5392413" y="1030943"/>
                  <a:pt x="5387029" y="1034848"/>
                  <a:pt x="5384337" y="1034848"/>
                </a:cubicBezTo>
                <a:cubicBezTo>
                  <a:pt x="5384337" y="1034848"/>
                  <a:pt x="5389721" y="1034848"/>
                  <a:pt x="5397797" y="1030943"/>
                </a:cubicBezTo>
                <a:cubicBezTo>
                  <a:pt x="5422027" y="1027038"/>
                  <a:pt x="5405874" y="1038753"/>
                  <a:pt x="5422027" y="1027038"/>
                </a:cubicBezTo>
                <a:cubicBezTo>
                  <a:pt x="5440872" y="1015322"/>
                  <a:pt x="5459717" y="1011418"/>
                  <a:pt x="5459717" y="1011418"/>
                </a:cubicBezTo>
                <a:cubicBezTo>
                  <a:pt x="5459717" y="1011418"/>
                  <a:pt x="5459717" y="1011418"/>
                  <a:pt x="5475871" y="1011418"/>
                </a:cubicBezTo>
                <a:cubicBezTo>
                  <a:pt x="5489332" y="1011418"/>
                  <a:pt x="5489332" y="1011418"/>
                  <a:pt x="5489332" y="1011418"/>
                </a:cubicBezTo>
                <a:cubicBezTo>
                  <a:pt x="5489332" y="1011418"/>
                  <a:pt x="5489332" y="1011418"/>
                  <a:pt x="5529714" y="968462"/>
                </a:cubicBezTo>
                <a:cubicBezTo>
                  <a:pt x="5529714" y="968462"/>
                  <a:pt x="5529714" y="968462"/>
                  <a:pt x="5545867" y="964556"/>
                </a:cubicBezTo>
                <a:cubicBezTo>
                  <a:pt x="5567404" y="964556"/>
                  <a:pt x="5567404" y="964556"/>
                  <a:pt x="5567404" y="964556"/>
                </a:cubicBezTo>
                <a:cubicBezTo>
                  <a:pt x="5567404" y="964556"/>
                  <a:pt x="5567404" y="964556"/>
                  <a:pt x="5599710" y="956747"/>
                </a:cubicBezTo>
                <a:cubicBezTo>
                  <a:pt x="5599710" y="956747"/>
                  <a:pt x="5599710" y="956747"/>
                  <a:pt x="5623940" y="952841"/>
                </a:cubicBezTo>
                <a:cubicBezTo>
                  <a:pt x="5623940" y="952841"/>
                  <a:pt x="5623940" y="952841"/>
                  <a:pt x="5648169" y="945032"/>
                </a:cubicBezTo>
                <a:cubicBezTo>
                  <a:pt x="5648169" y="945032"/>
                  <a:pt x="5648169" y="945032"/>
                  <a:pt x="5672398" y="925506"/>
                </a:cubicBezTo>
                <a:cubicBezTo>
                  <a:pt x="5672398" y="925506"/>
                  <a:pt x="5675091" y="913790"/>
                  <a:pt x="5688552" y="913790"/>
                </a:cubicBezTo>
                <a:cubicBezTo>
                  <a:pt x="5704705" y="913790"/>
                  <a:pt x="5704705" y="913790"/>
                  <a:pt x="5704705" y="913790"/>
                </a:cubicBezTo>
                <a:cubicBezTo>
                  <a:pt x="5704705" y="913790"/>
                  <a:pt x="5704705" y="913790"/>
                  <a:pt x="5745088" y="913790"/>
                </a:cubicBezTo>
                <a:cubicBezTo>
                  <a:pt x="5745088" y="913790"/>
                  <a:pt x="5745088" y="913790"/>
                  <a:pt x="5766624" y="902075"/>
                </a:cubicBezTo>
                <a:cubicBezTo>
                  <a:pt x="5766624" y="902075"/>
                  <a:pt x="5766624" y="902075"/>
                  <a:pt x="5782778" y="886455"/>
                </a:cubicBezTo>
                <a:cubicBezTo>
                  <a:pt x="5782778" y="886455"/>
                  <a:pt x="5782778" y="886455"/>
                  <a:pt x="5815084" y="859119"/>
                </a:cubicBezTo>
                <a:cubicBezTo>
                  <a:pt x="5815084" y="859119"/>
                  <a:pt x="5815084" y="859119"/>
                  <a:pt x="5842005" y="839594"/>
                </a:cubicBezTo>
                <a:cubicBezTo>
                  <a:pt x="5842005" y="839594"/>
                  <a:pt x="5842005" y="839594"/>
                  <a:pt x="5863543" y="835689"/>
                </a:cubicBezTo>
                <a:cubicBezTo>
                  <a:pt x="5863543" y="835689"/>
                  <a:pt x="5866235" y="839594"/>
                  <a:pt x="5877004" y="839594"/>
                </a:cubicBezTo>
                <a:cubicBezTo>
                  <a:pt x="5890465" y="839594"/>
                  <a:pt x="5890465" y="839594"/>
                  <a:pt x="5890465" y="839594"/>
                </a:cubicBezTo>
                <a:cubicBezTo>
                  <a:pt x="5890465" y="839594"/>
                  <a:pt x="5893157" y="859119"/>
                  <a:pt x="5903925" y="859119"/>
                </a:cubicBezTo>
                <a:cubicBezTo>
                  <a:pt x="5914694" y="859119"/>
                  <a:pt x="5922770" y="866930"/>
                  <a:pt x="5933540" y="866930"/>
                </a:cubicBezTo>
                <a:cubicBezTo>
                  <a:pt x="5944308" y="866930"/>
                  <a:pt x="5944308" y="866930"/>
                  <a:pt x="5944308" y="866930"/>
                </a:cubicBezTo>
                <a:cubicBezTo>
                  <a:pt x="5944308" y="866930"/>
                  <a:pt x="5944308" y="866930"/>
                  <a:pt x="5963153" y="866930"/>
                </a:cubicBezTo>
                <a:cubicBezTo>
                  <a:pt x="5963153" y="866930"/>
                  <a:pt x="5965845" y="866930"/>
                  <a:pt x="5979306" y="866930"/>
                </a:cubicBezTo>
                <a:cubicBezTo>
                  <a:pt x="5990075" y="866930"/>
                  <a:pt x="6003535" y="866930"/>
                  <a:pt x="6003535" y="866930"/>
                </a:cubicBezTo>
                <a:cubicBezTo>
                  <a:pt x="6003535" y="866930"/>
                  <a:pt x="6003535" y="866930"/>
                  <a:pt x="6033149" y="835689"/>
                </a:cubicBezTo>
                <a:cubicBezTo>
                  <a:pt x="6033149" y="835689"/>
                  <a:pt x="6033149" y="835689"/>
                  <a:pt x="6038534" y="812258"/>
                </a:cubicBezTo>
                <a:cubicBezTo>
                  <a:pt x="6060071" y="812258"/>
                  <a:pt x="6038534" y="812258"/>
                  <a:pt x="6060071" y="812258"/>
                </a:cubicBezTo>
                <a:cubicBezTo>
                  <a:pt x="6081608" y="812258"/>
                  <a:pt x="6116606" y="808353"/>
                  <a:pt x="6116606" y="808353"/>
                </a:cubicBezTo>
                <a:cubicBezTo>
                  <a:pt x="6116606" y="808353"/>
                  <a:pt x="6116606" y="808353"/>
                  <a:pt x="6132760" y="773207"/>
                </a:cubicBezTo>
                <a:cubicBezTo>
                  <a:pt x="6132760" y="773207"/>
                  <a:pt x="6140836" y="765398"/>
                  <a:pt x="6151605" y="769302"/>
                </a:cubicBezTo>
                <a:cubicBezTo>
                  <a:pt x="6162373" y="773207"/>
                  <a:pt x="6162373" y="773207"/>
                  <a:pt x="6162373" y="773207"/>
                </a:cubicBezTo>
                <a:cubicBezTo>
                  <a:pt x="6162373" y="773207"/>
                  <a:pt x="6162373" y="773207"/>
                  <a:pt x="6191987" y="749777"/>
                </a:cubicBezTo>
                <a:cubicBezTo>
                  <a:pt x="6191987" y="749777"/>
                  <a:pt x="6191987" y="749777"/>
                  <a:pt x="6208140" y="741967"/>
                </a:cubicBezTo>
                <a:cubicBezTo>
                  <a:pt x="6208140" y="741967"/>
                  <a:pt x="6208140" y="741967"/>
                  <a:pt x="6232370" y="738062"/>
                </a:cubicBezTo>
                <a:cubicBezTo>
                  <a:pt x="6232370" y="738062"/>
                  <a:pt x="6232370" y="738062"/>
                  <a:pt x="6237754" y="714632"/>
                </a:cubicBezTo>
                <a:cubicBezTo>
                  <a:pt x="6237754" y="714632"/>
                  <a:pt x="6259292" y="706821"/>
                  <a:pt x="6264676" y="722441"/>
                </a:cubicBezTo>
                <a:cubicBezTo>
                  <a:pt x="6267368" y="738062"/>
                  <a:pt x="6267368" y="738062"/>
                  <a:pt x="6267368" y="738062"/>
                </a:cubicBezTo>
                <a:cubicBezTo>
                  <a:pt x="6267368" y="738062"/>
                  <a:pt x="6259292" y="753682"/>
                  <a:pt x="6275444" y="757587"/>
                </a:cubicBezTo>
                <a:cubicBezTo>
                  <a:pt x="6288905" y="765398"/>
                  <a:pt x="6288905" y="765398"/>
                  <a:pt x="6288905" y="765398"/>
                </a:cubicBezTo>
                <a:cubicBezTo>
                  <a:pt x="6288905" y="765398"/>
                  <a:pt x="6288905" y="765398"/>
                  <a:pt x="6315827" y="769302"/>
                </a:cubicBezTo>
                <a:cubicBezTo>
                  <a:pt x="6315827" y="769302"/>
                  <a:pt x="6315827" y="769302"/>
                  <a:pt x="6340057" y="773207"/>
                </a:cubicBezTo>
                <a:cubicBezTo>
                  <a:pt x="6340057" y="773207"/>
                  <a:pt x="6340057" y="773207"/>
                  <a:pt x="6366978" y="781017"/>
                </a:cubicBezTo>
                <a:cubicBezTo>
                  <a:pt x="6366978" y="781017"/>
                  <a:pt x="6358902" y="792733"/>
                  <a:pt x="6369670" y="800543"/>
                </a:cubicBezTo>
                <a:cubicBezTo>
                  <a:pt x="6383131" y="812258"/>
                  <a:pt x="6383131" y="812258"/>
                  <a:pt x="6383131" y="812258"/>
                </a:cubicBezTo>
                <a:cubicBezTo>
                  <a:pt x="6383131" y="812258"/>
                  <a:pt x="6383131" y="812258"/>
                  <a:pt x="6396592" y="823973"/>
                </a:cubicBezTo>
                <a:cubicBezTo>
                  <a:pt x="6396592" y="823973"/>
                  <a:pt x="6396592" y="823973"/>
                  <a:pt x="6415437" y="827879"/>
                </a:cubicBezTo>
                <a:cubicBezTo>
                  <a:pt x="6415437" y="827879"/>
                  <a:pt x="6423513" y="843499"/>
                  <a:pt x="6434283" y="839594"/>
                </a:cubicBezTo>
                <a:cubicBezTo>
                  <a:pt x="6445051" y="835689"/>
                  <a:pt x="6445051" y="835689"/>
                  <a:pt x="6445051" y="835689"/>
                </a:cubicBezTo>
                <a:cubicBezTo>
                  <a:pt x="6445051" y="835689"/>
                  <a:pt x="6442359" y="800543"/>
                  <a:pt x="6458512" y="800543"/>
                </a:cubicBezTo>
                <a:cubicBezTo>
                  <a:pt x="6477357" y="800543"/>
                  <a:pt x="6463896" y="808353"/>
                  <a:pt x="6477357" y="800543"/>
                </a:cubicBezTo>
                <a:cubicBezTo>
                  <a:pt x="6493510" y="796638"/>
                  <a:pt x="6493510" y="796638"/>
                  <a:pt x="6493510" y="796638"/>
                </a:cubicBezTo>
                <a:cubicBezTo>
                  <a:pt x="6493510" y="796638"/>
                  <a:pt x="6493510" y="796638"/>
                  <a:pt x="6504279" y="773207"/>
                </a:cubicBezTo>
                <a:cubicBezTo>
                  <a:pt x="6504279" y="773207"/>
                  <a:pt x="6504279" y="773207"/>
                  <a:pt x="6515048" y="753682"/>
                </a:cubicBezTo>
                <a:cubicBezTo>
                  <a:pt x="6515048" y="753682"/>
                  <a:pt x="6515048" y="753682"/>
                  <a:pt x="6533893" y="753682"/>
                </a:cubicBezTo>
                <a:cubicBezTo>
                  <a:pt x="6533893" y="753682"/>
                  <a:pt x="6544661" y="741967"/>
                  <a:pt x="6555430" y="753682"/>
                </a:cubicBezTo>
                <a:cubicBezTo>
                  <a:pt x="6566199" y="765398"/>
                  <a:pt x="6547354" y="765398"/>
                  <a:pt x="6566199" y="765398"/>
                </a:cubicBezTo>
                <a:cubicBezTo>
                  <a:pt x="6585044" y="765398"/>
                  <a:pt x="6606581" y="757587"/>
                  <a:pt x="6606581" y="757587"/>
                </a:cubicBezTo>
                <a:cubicBezTo>
                  <a:pt x="6606581" y="757587"/>
                  <a:pt x="6606581" y="757587"/>
                  <a:pt x="6641580" y="741967"/>
                </a:cubicBezTo>
                <a:cubicBezTo>
                  <a:pt x="6641580" y="741967"/>
                  <a:pt x="6641580" y="741967"/>
                  <a:pt x="6655040" y="741967"/>
                </a:cubicBezTo>
                <a:cubicBezTo>
                  <a:pt x="6673885" y="753682"/>
                  <a:pt x="6681962" y="749777"/>
                  <a:pt x="6692730" y="753682"/>
                </a:cubicBezTo>
                <a:cubicBezTo>
                  <a:pt x="6703500" y="757587"/>
                  <a:pt x="6703500" y="757587"/>
                  <a:pt x="6703500" y="757587"/>
                </a:cubicBezTo>
                <a:cubicBezTo>
                  <a:pt x="6703500" y="757587"/>
                  <a:pt x="6703500" y="757587"/>
                  <a:pt x="6725036" y="741967"/>
                </a:cubicBezTo>
                <a:cubicBezTo>
                  <a:pt x="6725036" y="741967"/>
                  <a:pt x="6733113" y="726347"/>
                  <a:pt x="6749266" y="749777"/>
                </a:cubicBezTo>
                <a:cubicBezTo>
                  <a:pt x="6762727" y="769302"/>
                  <a:pt x="6762727" y="769302"/>
                  <a:pt x="6762727" y="769302"/>
                </a:cubicBezTo>
                <a:cubicBezTo>
                  <a:pt x="6762727" y="769302"/>
                  <a:pt x="6765419" y="777113"/>
                  <a:pt x="6768111" y="784922"/>
                </a:cubicBezTo>
                <a:cubicBezTo>
                  <a:pt x="6770803" y="792733"/>
                  <a:pt x="6776188" y="800543"/>
                  <a:pt x="6781572" y="800543"/>
                </a:cubicBezTo>
                <a:cubicBezTo>
                  <a:pt x="6792341" y="808353"/>
                  <a:pt x="6792341" y="808353"/>
                  <a:pt x="6792341" y="808353"/>
                </a:cubicBezTo>
                <a:cubicBezTo>
                  <a:pt x="6792341" y="808353"/>
                  <a:pt x="6811186" y="781017"/>
                  <a:pt x="6821955" y="784922"/>
                </a:cubicBezTo>
                <a:cubicBezTo>
                  <a:pt x="6832723" y="792733"/>
                  <a:pt x="6851568" y="784922"/>
                  <a:pt x="6851568" y="784922"/>
                </a:cubicBezTo>
                <a:cubicBezTo>
                  <a:pt x="6857626" y="805424"/>
                  <a:pt x="6850054" y="795173"/>
                  <a:pt x="6852704" y="800298"/>
                </a:cubicBezTo>
                <a:close/>
              </a:path>
            </a:pathLst>
          </a:custGeom>
          <a:solidFill>
            <a:srgbClr val="BEC4DD">
              <a:alpha val="5529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83A462-17C2-4F34-BFB8-148125F94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580781"/>
            <a:ext cx="10515599" cy="529622"/>
          </a:xfrm>
        </p:spPr>
        <p:txBody>
          <a:bodyPr anchor="t">
            <a:noAutofit/>
          </a:bodyPr>
          <a:lstStyle>
            <a:lvl1pPr algn="l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</a:t>
            </a:r>
            <a:endParaRPr lang="en-ID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30CA223-C45E-0B2A-F7DD-EE0F9A0617F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263608"/>
            <a:ext cx="10515600" cy="4727016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8315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0836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alphaModFix amt="70296"/>
            <a:lum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0EF2CD-F01E-4C90-985A-1FC07DA48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00551-8043-4AD5-9C17-D67795A65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1D4654-B381-4894-9DA4-F678F879BC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400">
                <a:solidFill>
                  <a:schemeClr val="accent2"/>
                </a:solidFill>
                <a:latin typeface="Alegreya Sans" pitchFamily="2" charset="0"/>
              </a:defRPr>
            </a:lvl1pPr>
          </a:lstStyle>
          <a:p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656BD-DB28-4B83-A127-6AA00BA5E3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400">
                <a:solidFill>
                  <a:schemeClr val="accent2"/>
                </a:solidFill>
                <a:latin typeface="Alegreya Sans" pitchFamily="2" charset="0"/>
              </a:defRPr>
            </a:lvl1pPr>
          </a:lstStyle>
          <a:p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4D572-6ED9-4F58-B6E1-2118A1677F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800" b="1">
                <a:solidFill>
                  <a:schemeClr val="accent2"/>
                </a:solidFill>
                <a:latin typeface="Alegreya Sans" pitchFamily="2" charset="0"/>
              </a:defRPr>
            </a:lvl1pPr>
          </a:lstStyle>
          <a:p>
            <a:fld id="{F206E11E-D7C3-49E7-A1C4-B54051E48A3F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9404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7" r:id="rId2"/>
  </p:sldLayoutIdLst>
  <p:hf hdr="0" ft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2"/>
          </a:solidFill>
          <a:latin typeface="Alegreya Sans" pitchFamily="2" charset="0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legreya Sans" pitchFamily="2" charset="0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legreya Sans" pitchFamily="2" charset="0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legreya Sans" pitchFamily="2" charset="0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legreya Sans" pitchFamily="2" charset="0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legreya Sans" pitchFamily="2" charset="0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hyperlink" Target="https://ceps.my.salesforce-sites.com/eventregistration?eventid=a1GQA000001FHmL2AW" TargetMode="External"/><Relationship Id="rId5" Type="http://schemas.openxmlformats.org/officeDocument/2006/relationships/image" Target="../media/image2.jpeg"/><Relationship Id="rId10" Type="http://schemas.microsoft.com/office/2007/relationships/hdphoto" Target="../media/hdphoto3.wdp"/><Relationship Id="rId4" Type="http://schemas.microsoft.com/office/2007/relationships/hdphoto" Target="../media/hdphoto2.wdp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alphaModFix amt="33468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20">
            <a:extLst>
              <a:ext uri="{FF2B5EF4-FFF2-40B4-BE49-F238E27FC236}">
                <a16:creationId xmlns:a16="http://schemas.microsoft.com/office/drawing/2014/main" id="{35D15251-1DE2-C187-DE02-9DDDD33C36B6}"/>
              </a:ext>
            </a:extLst>
          </p:cNvPr>
          <p:cNvSpPr/>
          <p:nvPr/>
        </p:nvSpPr>
        <p:spPr>
          <a:xfrm rot="16200000" flipH="1">
            <a:off x="130709" y="-203876"/>
            <a:ext cx="7089576" cy="7390446"/>
          </a:xfrm>
          <a:custGeom>
            <a:avLst/>
            <a:gdLst>
              <a:gd name="connsiteX0" fmla="*/ 6857998 w 6857998"/>
              <a:gd name="connsiteY0" fmla="*/ 809421 h 1699806"/>
              <a:gd name="connsiteX1" fmla="*/ 6857998 w 6857998"/>
              <a:gd name="connsiteY1" fmla="*/ 0 h 1699806"/>
              <a:gd name="connsiteX2" fmla="*/ 0 w 6857998"/>
              <a:gd name="connsiteY2" fmla="*/ 0 h 1699806"/>
              <a:gd name="connsiteX3" fmla="*/ 0 w 6857998"/>
              <a:gd name="connsiteY3" fmla="*/ 1487839 h 1699806"/>
              <a:gd name="connsiteX4" fmla="*/ 37691 w 6857998"/>
              <a:gd name="connsiteY4" fmla="*/ 1495648 h 1699806"/>
              <a:gd name="connsiteX5" fmla="*/ 45767 w 6857998"/>
              <a:gd name="connsiteY5" fmla="*/ 1515174 h 1699806"/>
              <a:gd name="connsiteX6" fmla="*/ 69997 w 6857998"/>
              <a:gd name="connsiteY6" fmla="*/ 1522984 h 1699806"/>
              <a:gd name="connsiteX7" fmla="*/ 96919 w 6857998"/>
              <a:gd name="connsiteY7" fmla="*/ 1522984 h 1699806"/>
              <a:gd name="connsiteX8" fmla="*/ 110379 w 6857998"/>
              <a:gd name="connsiteY8" fmla="*/ 1515174 h 1699806"/>
              <a:gd name="connsiteX9" fmla="*/ 129225 w 6857998"/>
              <a:gd name="connsiteY9" fmla="*/ 1515174 h 1699806"/>
              <a:gd name="connsiteX10" fmla="*/ 148070 w 6857998"/>
              <a:gd name="connsiteY10" fmla="*/ 1526890 h 1699806"/>
              <a:gd name="connsiteX11" fmla="*/ 174991 w 6857998"/>
              <a:gd name="connsiteY11" fmla="*/ 1526890 h 1699806"/>
              <a:gd name="connsiteX12" fmla="*/ 236911 w 6857998"/>
              <a:gd name="connsiteY12" fmla="*/ 1526890 h 1699806"/>
              <a:gd name="connsiteX13" fmla="*/ 253064 w 6857998"/>
              <a:gd name="connsiteY13" fmla="*/ 1538605 h 1699806"/>
              <a:gd name="connsiteX14" fmla="*/ 285370 w 6857998"/>
              <a:gd name="connsiteY14" fmla="*/ 1554225 h 1699806"/>
              <a:gd name="connsiteX15" fmla="*/ 317676 w 6857998"/>
              <a:gd name="connsiteY15" fmla="*/ 1542509 h 1699806"/>
              <a:gd name="connsiteX16" fmla="*/ 344598 w 6857998"/>
              <a:gd name="connsiteY16" fmla="*/ 1538605 h 1699806"/>
              <a:gd name="connsiteX17" fmla="*/ 358059 w 6857998"/>
              <a:gd name="connsiteY17" fmla="*/ 1546415 h 1699806"/>
              <a:gd name="connsiteX18" fmla="*/ 382288 w 6857998"/>
              <a:gd name="connsiteY18" fmla="*/ 1581560 h 1699806"/>
              <a:gd name="connsiteX19" fmla="*/ 414594 w 6857998"/>
              <a:gd name="connsiteY19" fmla="*/ 1601086 h 1699806"/>
              <a:gd name="connsiteX20" fmla="*/ 433439 w 6857998"/>
              <a:gd name="connsiteY20" fmla="*/ 1608896 h 1699806"/>
              <a:gd name="connsiteX21" fmla="*/ 444208 w 6857998"/>
              <a:gd name="connsiteY21" fmla="*/ 1612801 h 1699806"/>
              <a:gd name="connsiteX22" fmla="*/ 473822 w 6857998"/>
              <a:gd name="connsiteY22" fmla="*/ 1612801 h 1699806"/>
              <a:gd name="connsiteX23" fmla="*/ 489975 w 6857998"/>
              <a:gd name="connsiteY23" fmla="*/ 1624516 h 1699806"/>
              <a:gd name="connsiteX24" fmla="*/ 511512 w 6857998"/>
              <a:gd name="connsiteY24" fmla="*/ 1628422 h 1699806"/>
              <a:gd name="connsiteX25" fmla="*/ 535742 w 6857998"/>
              <a:gd name="connsiteY25" fmla="*/ 1616707 h 1699806"/>
              <a:gd name="connsiteX26" fmla="*/ 559972 w 6857998"/>
              <a:gd name="connsiteY26" fmla="*/ 1612801 h 1699806"/>
              <a:gd name="connsiteX27" fmla="*/ 578817 w 6857998"/>
              <a:gd name="connsiteY27" fmla="*/ 1612801 h 1699806"/>
              <a:gd name="connsiteX28" fmla="*/ 594969 w 6857998"/>
              <a:gd name="connsiteY28" fmla="*/ 1616707 h 1699806"/>
              <a:gd name="connsiteX29" fmla="*/ 621891 w 6857998"/>
              <a:gd name="connsiteY29" fmla="*/ 1651852 h 1699806"/>
              <a:gd name="connsiteX30" fmla="*/ 632660 w 6857998"/>
              <a:gd name="connsiteY30" fmla="*/ 1667473 h 1699806"/>
              <a:gd name="connsiteX31" fmla="*/ 659582 w 6857998"/>
              <a:gd name="connsiteY31" fmla="*/ 1683093 h 1699806"/>
              <a:gd name="connsiteX32" fmla="*/ 670350 w 6857998"/>
              <a:gd name="connsiteY32" fmla="*/ 1686998 h 1699806"/>
              <a:gd name="connsiteX33" fmla="*/ 691888 w 6857998"/>
              <a:gd name="connsiteY33" fmla="*/ 1694808 h 1699806"/>
              <a:gd name="connsiteX34" fmla="*/ 708041 w 6857998"/>
              <a:gd name="connsiteY34" fmla="*/ 1698713 h 1699806"/>
              <a:gd name="connsiteX35" fmla="*/ 721502 w 6857998"/>
              <a:gd name="connsiteY35" fmla="*/ 1694808 h 1699806"/>
              <a:gd name="connsiteX36" fmla="*/ 729578 w 6857998"/>
              <a:gd name="connsiteY36" fmla="*/ 1667473 h 1699806"/>
              <a:gd name="connsiteX37" fmla="*/ 745731 w 6857998"/>
              <a:gd name="connsiteY37" fmla="*/ 1655758 h 1699806"/>
              <a:gd name="connsiteX38" fmla="*/ 748423 w 6857998"/>
              <a:gd name="connsiteY38" fmla="*/ 1655758 h 1699806"/>
              <a:gd name="connsiteX39" fmla="*/ 769961 w 6857998"/>
              <a:gd name="connsiteY39" fmla="*/ 1644042 h 1699806"/>
              <a:gd name="connsiteX40" fmla="*/ 791498 w 6857998"/>
              <a:gd name="connsiteY40" fmla="*/ 1651852 h 1699806"/>
              <a:gd name="connsiteX41" fmla="*/ 829189 w 6857998"/>
              <a:gd name="connsiteY41" fmla="*/ 1651852 h 1699806"/>
              <a:gd name="connsiteX42" fmla="*/ 848034 w 6857998"/>
              <a:gd name="connsiteY42" fmla="*/ 1644042 h 1699806"/>
              <a:gd name="connsiteX43" fmla="*/ 869571 w 6857998"/>
              <a:gd name="connsiteY43" fmla="*/ 1624516 h 1699806"/>
              <a:gd name="connsiteX44" fmla="*/ 880339 w 6857998"/>
              <a:gd name="connsiteY44" fmla="*/ 1597181 h 1699806"/>
              <a:gd name="connsiteX45" fmla="*/ 888416 w 6857998"/>
              <a:gd name="connsiteY45" fmla="*/ 1573750 h 1699806"/>
              <a:gd name="connsiteX46" fmla="*/ 899185 w 6857998"/>
              <a:gd name="connsiteY46" fmla="*/ 1546415 h 1699806"/>
              <a:gd name="connsiteX47" fmla="*/ 915338 w 6857998"/>
              <a:gd name="connsiteY47" fmla="*/ 1558130 h 1699806"/>
              <a:gd name="connsiteX48" fmla="*/ 947644 w 6857998"/>
              <a:gd name="connsiteY48" fmla="*/ 1581560 h 1699806"/>
              <a:gd name="connsiteX49" fmla="*/ 963796 w 6857998"/>
              <a:gd name="connsiteY49" fmla="*/ 1573750 h 1699806"/>
              <a:gd name="connsiteX50" fmla="*/ 996103 w 6857998"/>
              <a:gd name="connsiteY50" fmla="*/ 1565941 h 1699806"/>
              <a:gd name="connsiteX51" fmla="*/ 1006871 w 6857998"/>
              <a:gd name="connsiteY51" fmla="*/ 1558130 h 1699806"/>
              <a:gd name="connsiteX52" fmla="*/ 1014948 w 6857998"/>
              <a:gd name="connsiteY52" fmla="*/ 1530794 h 1699806"/>
              <a:gd name="connsiteX53" fmla="*/ 1028409 w 6857998"/>
              <a:gd name="connsiteY53" fmla="*/ 1503459 h 1699806"/>
              <a:gd name="connsiteX54" fmla="*/ 1033793 w 6857998"/>
              <a:gd name="connsiteY54" fmla="*/ 1472218 h 1699806"/>
              <a:gd name="connsiteX55" fmla="*/ 1052638 w 6857998"/>
              <a:gd name="connsiteY55" fmla="*/ 1456598 h 1699806"/>
              <a:gd name="connsiteX56" fmla="*/ 1068791 w 6857998"/>
              <a:gd name="connsiteY56" fmla="*/ 1452692 h 1699806"/>
              <a:gd name="connsiteX57" fmla="*/ 1087636 w 6857998"/>
              <a:gd name="connsiteY57" fmla="*/ 1452692 h 1699806"/>
              <a:gd name="connsiteX58" fmla="*/ 1103790 w 6857998"/>
              <a:gd name="connsiteY58" fmla="*/ 1452692 h 1699806"/>
              <a:gd name="connsiteX59" fmla="*/ 1114558 w 6857998"/>
              <a:gd name="connsiteY59" fmla="*/ 1444882 h 1699806"/>
              <a:gd name="connsiteX60" fmla="*/ 1128019 w 6857998"/>
              <a:gd name="connsiteY60" fmla="*/ 1425358 h 1699806"/>
              <a:gd name="connsiteX61" fmla="*/ 1157633 w 6857998"/>
              <a:gd name="connsiteY61" fmla="*/ 1429262 h 1699806"/>
              <a:gd name="connsiteX62" fmla="*/ 1181862 w 6857998"/>
              <a:gd name="connsiteY62" fmla="*/ 1429262 h 1699806"/>
              <a:gd name="connsiteX63" fmla="*/ 1206092 w 6857998"/>
              <a:gd name="connsiteY63" fmla="*/ 1413641 h 1699806"/>
              <a:gd name="connsiteX64" fmla="*/ 1230321 w 6857998"/>
              <a:gd name="connsiteY64" fmla="*/ 1413641 h 1699806"/>
              <a:gd name="connsiteX65" fmla="*/ 1246474 w 6857998"/>
              <a:gd name="connsiteY65" fmla="*/ 1417547 h 1699806"/>
              <a:gd name="connsiteX66" fmla="*/ 1273396 w 6857998"/>
              <a:gd name="connsiteY66" fmla="*/ 1413641 h 1699806"/>
              <a:gd name="connsiteX67" fmla="*/ 1292242 w 6857998"/>
              <a:gd name="connsiteY67" fmla="*/ 1386307 h 1699806"/>
              <a:gd name="connsiteX68" fmla="*/ 1305702 w 6857998"/>
              <a:gd name="connsiteY68" fmla="*/ 1374590 h 1699806"/>
              <a:gd name="connsiteX69" fmla="*/ 1321855 w 6857998"/>
              <a:gd name="connsiteY69" fmla="*/ 1351160 h 1699806"/>
              <a:gd name="connsiteX70" fmla="*/ 1351469 w 6857998"/>
              <a:gd name="connsiteY70" fmla="*/ 1343350 h 1699806"/>
              <a:gd name="connsiteX71" fmla="*/ 1364930 w 6857998"/>
              <a:gd name="connsiteY71" fmla="*/ 1358971 h 1699806"/>
              <a:gd name="connsiteX72" fmla="*/ 1381083 w 6857998"/>
              <a:gd name="connsiteY72" fmla="*/ 1358971 h 1699806"/>
              <a:gd name="connsiteX73" fmla="*/ 1389159 w 6857998"/>
              <a:gd name="connsiteY73" fmla="*/ 1339445 h 1699806"/>
              <a:gd name="connsiteX74" fmla="*/ 1389159 w 6857998"/>
              <a:gd name="connsiteY74" fmla="*/ 1312109 h 1699806"/>
              <a:gd name="connsiteX75" fmla="*/ 1408004 w 6857998"/>
              <a:gd name="connsiteY75" fmla="*/ 1288679 h 1699806"/>
              <a:gd name="connsiteX76" fmla="*/ 1421465 w 6857998"/>
              <a:gd name="connsiteY76" fmla="*/ 1280869 h 1699806"/>
              <a:gd name="connsiteX77" fmla="*/ 1434926 w 6857998"/>
              <a:gd name="connsiteY77" fmla="*/ 1296490 h 1699806"/>
              <a:gd name="connsiteX78" fmla="*/ 1448387 w 6857998"/>
              <a:gd name="connsiteY78" fmla="*/ 1300394 h 1699806"/>
              <a:gd name="connsiteX79" fmla="*/ 1453772 w 6857998"/>
              <a:gd name="connsiteY79" fmla="*/ 1304299 h 1699806"/>
              <a:gd name="connsiteX80" fmla="*/ 1469924 w 6857998"/>
              <a:gd name="connsiteY80" fmla="*/ 1308205 h 1699806"/>
              <a:gd name="connsiteX81" fmla="*/ 1480693 w 6857998"/>
              <a:gd name="connsiteY81" fmla="*/ 1308205 h 1699806"/>
              <a:gd name="connsiteX82" fmla="*/ 1510307 w 6857998"/>
              <a:gd name="connsiteY82" fmla="*/ 1273058 h 1699806"/>
              <a:gd name="connsiteX83" fmla="*/ 1561458 w 6857998"/>
              <a:gd name="connsiteY83" fmla="*/ 1245722 h 1699806"/>
              <a:gd name="connsiteX84" fmla="*/ 1588380 w 6857998"/>
              <a:gd name="connsiteY84" fmla="*/ 1245722 h 1699806"/>
              <a:gd name="connsiteX85" fmla="*/ 1609917 w 6857998"/>
              <a:gd name="connsiteY85" fmla="*/ 1222292 h 1699806"/>
              <a:gd name="connsiteX86" fmla="*/ 1620686 w 6857998"/>
              <a:gd name="connsiteY86" fmla="*/ 1194956 h 1699806"/>
              <a:gd name="connsiteX87" fmla="*/ 1636839 w 6857998"/>
              <a:gd name="connsiteY87" fmla="*/ 1187147 h 1699806"/>
              <a:gd name="connsiteX88" fmla="*/ 1655684 w 6857998"/>
              <a:gd name="connsiteY88" fmla="*/ 1155906 h 1699806"/>
              <a:gd name="connsiteX89" fmla="*/ 1674529 w 6857998"/>
              <a:gd name="connsiteY89" fmla="*/ 1136381 h 1699806"/>
              <a:gd name="connsiteX90" fmla="*/ 1685298 w 6857998"/>
              <a:gd name="connsiteY90" fmla="*/ 1136381 h 1699806"/>
              <a:gd name="connsiteX91" fmla="*/ 1701451 w 6857998"/>
              <a:gd name="connsiteY91" fmla="*/ 1155906 h 1699806"/>
              <a:gd name="connsiteX92" fmla="*/ 1714912 w 6857998"/>
              <a:gd name="connsiteY92" fmla="*/ 1167622 h 1699806"/>
              <a:gd name="connsiteX93" fmla="*/ 1728372 w 6857998"/>
              <a:gd name="connsiteY93" fmla="*/ 1167622 h 1699806"/>
              <a:gd name="connsiteX94" fmla="*/ 1739141 w 6857998"/>
              <a:gd name="connsiteY94" fmla="*/ 1167622 h 1699806"/>
              <a:gd name="connsiteX95" fmla="*/ 1757986 w 6857998"/>
              <a:gd name="connsiteY95" fmla="*/ 1152001 h 1699806"/>
              <a:gd name="connsiteX96" fmla="*/ 1784908 w 6857998"/>
              <a:gd name="connsiteY96" fmla="*/ 1128571 h 1699806"/>
              <a:gd name="connsiteX97" fmla="*/ 1822599 w 6857998"/>
              <a:gd name="connsiteY97" fmla="*/ 1128571 h 1699806"/>
              <a:gd name="connsiteX98" fmla="*/ 1830675 w 6857998"/>
              <a:gd name="connsiteY98" fmla="*/ 1128571 h 1699806"/>
              <a:gd name="connsiteX99" fmla="*/ 1838751 w 6857998"/>
              <a:gd name="connsiteY99" fmla="*/ 1128571 h 1699806"/>
              <a:gd name="connsiteX100" fmla="*/ 1862981 w 6857998"/>
              <a:gd name="connsiteY100" fmla="*/ 1128571 h 1699806"/>
              <a:gd name="connsiteX101" fmla="*/ 1876442 w 6857998"/>
              <a:gd name="connsiteY101" fmla="*/ 1128571 h 1699806"/>
              <a:gd name="connsiteX102" fmla="*/ 1887211 w 6857998"/>
              <a:gd name="connsiteY102" fmla="*/ 1128571 h 1699806"/>
              <a:gd name="connsiteX103" fmla="*/ 1914132 w 6857998"/>
              <a:gd name="connsiteY103" fmla="*/ 1140286 h 1699806"/>
              <a:gd name="connsiteX104" fmla="*/ 1919516 w 6857998"/>
              <a:gd name="connsiteY104" fmla="*/ 1148096 h 1699806"/>
              <a:gd name="connsiteX105" fmla="*/ 1943746 w 6857998"/>
              <a:gd name="connsiteY105" fmla="*/ 1159811 h 1699806"/>
              <a:gd name="connsiteX106" fmla="*/ 1967976 w 6857998"/>
              <a:gd name="connsiteY106" fmla="*/ 1171526 h 1699806"/>
              <a:gd name="connsiteX107" fmla="*/ 1981436 w 6857998"/>
              <a:gd name="connsiteY107" fmla="*/ 1202767 h 1699806"/>
              <a:gd name="connsiteX108" fmla="*/ 2024511 w 6857998"/>
              <a:gd name="connsiteY108" fmla="*/ 1202767 h 1699806"/>
              <a:gd name="connsiteX109" fmla="*/ 2043357 w 6857998"/>
              <a:gd name="connsiteY109" fmla="*/ 1214482 h 1699806"/>
              <a:gd name="connsiteX110" fmla="*/ 2054125 w 6857998"/>
              <a:gd name="connsiteY110" fmla="*/ 1218388 h 1699806"/>
              <a:gd name="connsiteX111" fmla="*/ 2054125 w 6857998"/>
              <a:gd name="connsiteY111" fmla="*/ 1222292 h 1699806"/>
              <a:gd name="connsiteX112" fmla="*/ 2075662 w 6857998"/>
              <a:gd name="connsiteY112" fmla="*/ 1237913 h 1699806"/>
              <a:gd name="connsiteX113" fmla="*/ 2099892 w 6857998"/>
              <a:gd name="connsiteY113" fmla="*/ 1230103 h 1699806"/>
              <a:gd name="connsiteX114" fmla="*/ 2118737 w 6857998"/>
              <a:gd name="connsiteY114" fmla="*/ 1237913 h 1699806"/>
              <a:gd name="connsiteX115" fmla="*/ 2140274 w 6857998"/>
              <a:gd name="connsiteY115" fmla="*/ 1230103 h 1699806"/>
              <a:gd name="connsiteX116" fmla="*/ 2164504 w 6857998"/>
              <a:gd name="connsiteY116" fmla="*/ 1210577 h 1699806"/>
              <a:gd name="connsiteX117" fmla="*/ 2183349 w 6857998"/>
              <a:gd name="connsiteY117" fmla="*/ 1194956 h 1699806"/>
              <a:gd name="connsiteX118" fmla="*/ 2207578 w 6857998"/>
              <a:gd name="connsiteY118" fmla="*/ 1179337 h 1699806"/>
              <a:gd name="connsiteX119" fmla="*/ 2234500 w 6857998"/>
              <a:gd name="connsiteY119" fmla="*/ 1198862 h 1699806"/>
              <a:gd name="connsiteX120" fmla="*/ 2247961 w 6857998"/>
              <a:gd name="connsiteY120" fmla="*/ 1210577 h 1699806"/>
              <a:gd name="connsiteX121" fmla="*/ 2266806 w 6857998"/>
              <a:gd name="connsiteY121" fmla="*/ 1226198 h 1699806"/>
              <a:gd name="connsiteX122" fmla="*/ 2291036 w 6857998"/>
              <a:gd name="connsiteY122" fmla="*/ 1226198 h 1699806"/>
              <a:gd name="connsiteX123" fmla="*/ 2312573 w 6857998"/>
              <a:gd name="connsiteY123" fmla="*/ 1230103 h 1699806"/>
              <a:gd name="connsiteX124" fmla="*/ 2328726 w 6857998"/>
              <a:gd name="connsiteY124" fmla="*/ 1214482 h 1699806"/>
              <a:gd name="connsiteX125" fmla="*/ 2328726 w 6857998"/>
              <a:gd name="connsiteY125" fmla="*/ 1194956 h 1699806"/>
              <a:gd name="connsiteX126" fmla="*/ 2336802 w 6857998"/>
              <a:gd name="connsiteY126" fmla="*/ 1171526 h 1699806"/>
              <a:gd name="connsiteX127" fmla="*/ 2350263 w 6857998"/>
              <a:gd name="connsiteY127" fmla="*/ 1167622 h 1699806"/>
              <a:gd name="connsiteX128" fmla="*/ 2369108 w 6857998"/>
              <a:gd name="connsiteY128" fmla="*/ 1155906 h 1699806"/>
              <a:gd name="connsiteX129" fmla="*/ 2390646 w 6857998"/>
              <a:gd name="connsiteY129" fmla="*/ 1136381 h 1699806"/>
              <a:gd name="connsiteX130" fmla="*/ 2401414 w 6857998"/>
              <a:gd name="connsiteY130" fmla="*/ 1109045 h 1699806"/>
              <a:gd name="connsiteX131" fmla="*/ 2425643 w 6857998"/>
              <a:gd name="connsiteY131" fmla="*/ 1085615 h 1699806"/>
              <a:gd name="connsiteX132" fmla="*/ 2444489 w 6857998"/>
              <a:gd name="connsiteY132" fmla="*/ 1066089 h 1699806"/>
              <a:gd name="connsiteX133" fmla="*/ 2449873 w 6857998"/>
              <a:gd name="connsiteY133" fmla="*/ 1042658 h 1699806"/>
              <a:gd name="connsiteX134" fmla="*/ 2466027 w 6857998"/>
              <a:gd name="connsiteY134" fmla="*/ 1027038 h 1699806"/>
              <a:gd name="connsiteX135" fmla="*/ 2479488 w 6857998"/>
              <a:gd name="connsiteY135" fmla="*/ 1030943 h 1699806"/>
              <a:gd name="connsiteX136" fmla="*/ 2495640 w 6857998"/>
              <a:gd name="connsiteY136" fmla="*/ 1038753 h 1699806"/>
              <a:gd name="connsiteX137" fmla="*/ 2519870 w 6857998"/>
              <a:gd name="connsiteY137" fmla="*/ 1023133 h 1699806"/>
              <a:gd name="connsiteX138" fmla="*/ 2538715 w 6857998"/>
              <a:gd name="connsiteY138" fmla="*/ 1011418 h 1699806"/>
              <a:gd name="connsiteX139" fmla="*/ 2576405 w 6857998"/>
              <a:gd name="connsiteY139" fmla="*/ 1011418 h 1699806"/>
              <a:gd name="connsiteX140" fmla="*/ 2603327 w 6857998"/>
              <a:gd name="connsiteY140" fmla="*/ 1011418 h 1699806"/>
              <a:gd name="connsiteX141" fmla="*/ 2608711 w 6857998"/>
              <a:gd name="connsiteY141" fmla="*/ 1011418 h 1699806"/>
              <a:gd name="connsiteX142" fmla="*/ 2665247 w 6857998"/>
              <a:gd name="connsiteY142" fmla="*/ 1011418 h 1699806"/>
              <a:gd name="connsiteX143" fmla="*/ 2686784 w 6857998"/>
              <a:gd name="connsiteY143" fmla="*/ 1015322 h 1699806"/>
              <a:gd name="connsiteX144" fmla="*/ 2705629 w 6857998"/>
              <a:gd name="connsiteY144" fmla="*/ 1023133 h 1699806"/>
              <a:gd name="connsiteX145" fmla="*/ 2724475 w 6857998"/>
              <a:gd name="connsiteY145" fmla="*/ 1027038 h 1699806"/>
              <a:gd name="connsiteX146" fmla="*/ 2740628 w 6857998"/>
              <a:gd name="connsiteY146" fmla="*/ 1038753 h 1699806"/>
              <a:gd name="connsiteX147" fmla="*/ 2762165 w 6857998"/>
              <a:gd name="connsiteY147" fmla="*/ 1050469 h 1699806"/>
              <a:gd name="connsiteX148" fmla="*/ 2772934 w 6857998"/>
              <a:gd name="connsiteY148" fmla="*/ 1054373 h 1699806"/>
              <a:gd name="connsiteX149" fmla="*/ 2805240 w 6857998"/>
              <a:gd name="connsiteY149" fmla="*/ 1050469 h 1699806"/>
              <a:gd name="connsiteX150" fmla="*/ 2824085 w 6857998"/>
              <a:gd name="connsiteY150" fmla="*/ 1015322 h 1699806"/>
              <a:gd name="connsiteX151" fmla="*/ 2840238 w 6857998"/>
              <a:gd name="connsiteY151" fmla="*/ 1015322 h 1699806"/>
              <a:gd name="connsiteX152" fmla="*/ 2856391 w 6857998"/>
              <a:gd name="connsiteY152" fmla="*/ 1042658 h 1699806"/>
              <a:gd name="connsiteX153" fmla="*/ 2891389 w 6857998"/>
              <a:gd name="connsiteY153" fmla="*/ 1054373 h 1699806"/>
              <a:gd name="connsiteX154" fmla="*/ 2918311 w 6857998"/>
              <a:gd name="connsiteY154" fmla="*/ 1038753 h 1699806"/>
              <a:gd name="connsiteX155" fmla="*/ 2934464 w 6857998"/>
              <a:gd name="connsiteY155" fmla="*/ 1023133 h 1699806"/>
              <a:gd name="connsiteX156" fmla="*/ 2958693 w 6857998"/>
              <a:gd name="connsiteY156" fmla="*/ 1015322 h 1699806"/>
              <a:gd name="connsiteX157" fmla="*/ 2969461 w 6857998"/>
              <a:gd name="connsiteY157" fmla="*/ 1030943 h 1699806"/>
              <a:gd name="connsiteX158" fmla="*/ 2982923 w 6857998"/>
              <a:gd name="connsiteY158" fmla="*/ 1030943 h 1699806"/>
              <a:gd name="connsiteX159" fmla="*/ 2999076 w 6857998"/>
              <a:gd name="connsiteY159" fmla="*/ 1030943 h 1699806"/>
              <a:gd name="connsiteX160" fmla="*/ 3028690 w 6857998"/>
              <a:gd name="connsiteY160" fmla="*/ 1027038 h 1699806"/>
              <a:gd name="connsiteX161" fmla="*/ 3039458 w 6857998"/>
              <a:gd name="connsiteY161" fmla="*/ 1027038 h 1699806"/>
              <a:gd name="connsiteX162" fmla="*/ 3052919 w 6857998"/>
              <a:gd name="connsiteY162" fmla="*/ 1023133 h 1699806"/>
              <a:gd name="connsiteX163" fmla="*/ 3087917 w 6857998"/>
              <a:gd name="connsiteY163" fmla="*/ 1027038 h 1699806"/>
              <a:gd name="connsiteX164" fmla="*/ 3101378 w 6857998"/>
              <a:gd name="connsiteY164" fmla="*/ 1038753 h 1699806"/>
              <a:gd name="connsiteX165" fmla="*/ 3141761 w 6857998"/>
              <a:gd name="connsiteY165" fmla="*/ 1042658 h 1699806"/>
              <a:gd name="connsiteX166" fmla="*/ 3165990 w 6857998"/>
              <a:gd name="connsiteY166" fmla="*/ 1042658 h 1699806"/>
              <a:gd name="connsiteX167" fmla="*/ 3187528 w 6857998"/>
              <a:gd name="connsiteY167" fmla="*/ 1038753 h 1699806"/>
              <a:gd name="connsiteX168" fmla="*/ 3206373 w 6857998"/>
              <a:gd name="connsiteY168" fmla="*/ 1066089 h 1699806"/>
              <a:gd name="connsiteX169" fmla="*/ 3225218 w 6857998"/>
              <a:gd name="connsiteY169" fmla="*/ 1073899 h 1699806"/>
              <a:gd name="connsiteX170" fmla="*/ 3244063 w 6857998"/>
              <a:gd name="connsiteY170" fmla="*/ 1058279 h 1699806"/>
              <a:gd name="connsiteX171" fmla="*/ 3260216 w 6857998"/>
              <a:gd name="connsiteY171" fmla="*/ 1054373 h 1699806"/>
              <a:gd name="connsiteX172" fmla="*/ 3279061 w 6857998"/>
              <a:gd name="connsiteY172" fmla="*/ 1050469 h 1699806"/>
              <a:gd name="connsiteX173" fmla="*/ 3297906 w 6857998"/>
              <a:gd name="connsiteY173" fmla="*/ 1050469 h 1699806"/>
              <a:gd name="connsiteX174" fmla="*/ 3316752 w 6857998"/>
              <a:gd name="connsiteY174" fmla="*/ 1050469 h 1699806"/>
              <a:gd name="connsiteX175" fmla="*/ 3332904 w 6857998"/>
              <a:gd name="connsiteY175" fmla="*/ 1027038 h 1699806"/>
              <a:gd name="connsiteX176" fmla="*/ 3343673 w 6857998"/>
              <a:gd name="connsiteY176" fmla="*/ 1023133 h 1699806"/>
              <a:gd name="connsiteX177" fmla="*/ 3362519 w 6857998"/>
              <a:gd name="connsiteY177" fmla="*/ 1027038 h 1699806"/>
              <a:gd name="connsiteX178" fmla="*/ 3375979 w 6857998"/>
              <a:gd name="connsiteY178" fmla="*/ 1050469 h 1699806"/>
              <a:gd name="connsiteX179" fmla="*/ 3386748 w 6857998"/>
              <a:gd name="connsiteY179" fmla="*/ 1081709 h 1699806"/>
              <a:gd name="connsiteX180" fmla="*/ 3397517 w 6857998"/>
              <a:gd name="connsiteY180" fmla="*/ 1085615 h 1699806"/>
              <a:gd name="connsiteX181" fmla="*/ 3413669 w 6857998"/>
              <a:gd name="connsiteY181" fmla="*/ 1085615 h 1699806"/>
              <a:gd name="connsiteX182" fmla="*/ 3427130 w 6857998"/>
              <a:gd name="connsiteY182" fmla="*/ 1069994 h 1699806"/>
              <a:gd name="connsiteX183" fmla="*/ 3437899 w 6857998"/>
              <a:gd name="connsiteY183" fmla="*/ 1073899 h 1699806"/>
              <a:gd name="connsiteX184" fmla="*/ 3475589 w 6857998"/>
              <a:gd name="connsiteY184" fmla="*/ 1069994 h 1699806"/>
              <a:gd name="connsiteX185" fmla="*/ 3505204 w 6857998"/>
              <a:gd name="connsiteY185" fmla="*/ 1069994 h 1699806"/>
              <a:gd name="connsiteX186" fmla="*/ 3540201 w 6857998"/>
              <a:gd name="connsiteY186" fmla="*/ 1081709 h 1699806"/>
              <a:gd name="connsiteX187" fmla="*/ 3575200 w 6857998"/>
              <a:gd name="connsiteY187" fmla="*/ 1097330 h 1699806"/>
              <a:gd name="connsiteX188" fmla="*/ 3591353 w 6857998"/>
              <a:gd name="connsiteY188" fmla="*/ 1101235 h 1699806"/>
              <a:gd name="connsiteX189" fmla="*/ 3645196 w 6857998"/>
              <a:gd name="connsiteY189" fmla="*/ 1116855 h 1699806"/>
              <a:gd name="connsiteX190" fmla="*/ 3680195 w 6857998"/>
              <a:gd name="connsiteY190" fmla="*/ 1140286 h 1699806"/>
              <a:gd name="connsiteX191" fmla="*/ 3699040 w 6857998"/>
              <a:gd name="connsiteY191" fmla="*/ 1144190 h 1699806"/>
              <a:gd name="connsiteX192" fmla="*/ 3712501 w 6857998"/>
              <a:gd name="connsiteY192" fmla="*/ 1155906 h 1699806"/>
              <a:gd name="connsiteX193" fmla="*/ 3731346 w 6857998"/>
              <a:gd name="connsiteY193" fmla="*/ 1179337 h 1699806"/>
              <a:gd name="connsiteX194" fmla="*/ 3739422 w 6857998"/>
              <a:gd name="connsiteY194" fmla="*/ 1198862 h 1699806"/>
              <a:gd name="connsiteX195" fmla="*/ 3750191 w 6857998"/>
              <a:gd name="connsiteY195" fmla="*/ 1210577 h 1699806"/>
              <a:gd name="connsiteX196" fmla="*/ 3771728 w 6857998"/>
              <a:gd name="connsiteY196" fmla="*/ 1214482 h 1699806"/>
              <a:gd name="connsiteX197" fmla="*/ 3798650 w 6857998"/>
              <a:gd name="connsiteY197" fmla="*/ 1222292 h 1699806"/>
              <a:gd name="connsiteX198" fmla="*/ 3809418 w 6857998"/>
              <a:gd name="connsiteY198" fmla="*/ 1226198 h 1699806"/>
              <a:gd name="connsiteX199" fmla="*/ 3849801 w 6857998"/>
              <a:gd name="connsiteY199" fmla="*/ 1226198 h 1699806"/>
              <a:gd name="connsiteX200" fmla="*/ 3868646 w 6857998"/>
              <a:gd name="connsiteY200" fmla="*/ 1222292 h 1699806"/>
              <a:gd name="connsiteX201" fmla="*/ 3909028 w 6857998"/>
              <a:gd name="connsiteY201" fmla="*/ 1230103 h 1699806"/>
              <a:gd name="connsiteX202" fmla="*/ 3927874 w 6857998"/>
              <a:gd name="connsiteY202" fmla="*/ 1253533 h 1699806"/>
              <a:gd name="connsiteX203" fmla="*/ 3941335 w 6857998"/>
              <a:gd name="connsiteY203" fmla="*/ 1273058 h 1699806"/>
              <a:gd name="connsiteX204" fmla="*/ 3957488 w 6857998"/>
              <a:gd name="connsiteY204" fmla="*/ 1284774 h 1699806"/>
              <a:gd name="connsiteX205" fmla="*/ 3970948 w 6857998"/>
              <a:gd name="connsiteY205" fmla="*/ 1300394 h 1699806"/>
              <a:gd name="connsiteX206" fmla="*/ 3987102 w 6857998"/>
              <a:gd name="connsiteY206" fmla="*/ 1312109 h 1699806"/>
              <a:gd name="connsiteX207" fmla="*/ 4008639 w 6857998"/>
              <a:gd name="connsiteY207" fmla="*/ 1316015 h 1699806"/>
              <a:gd name="connsiteX208" fmla="*/ 4027484 w 6857998"/>
              <a:gd name="connsiteY208" fmla="*/ 1327730 h 1699806"/>
              <a:gd name="connsiteX209" fmla="*/ 4046329 w 6857998"/>
              <a:gd name="connsiteY209" fmla="*/ 1331635 h 1699806"/>
              <a:gd name="connsiteX210" fmla="*/ 4057098 w 6857998"/>
              <a:gd name="connsiteY210" fmla="*/ 1339445 h 1699806"/>
              <a:gd name="connsiteX211" fmla="*/ 4084019 w 6857998"/>
              <a:gd name="connsiteY211" fmla="*/ 1323824 h 1699806"/>
              <a:gd name="connsiteX212" fmla="*/ 4097480 w 6857998"/>
              <a:gd name="connsiteY212" fmla="*/ 1327730 h 1699806"/>
              <a:gd name="connsiteX213" fmla="*/ 4119018 w 6857998"/>
              <a:gd name="connsiteY213" fmla="*/ 1327730 h 1699806"/>
              <a:gd name="connsiteX214" fmla="*/ 4137863 w 6857998"/>
              <a:gd name="connsiteY214" fmla="*/ 1343350 h 1699806"/>
              <a:gd name="connsiteX215" fmla="*/ 4172861 w 6857998"/>
              <a:gd name="connsiteY215" fmla="*/ 1331635 h 1699806"/>
              <a:gd name="connsiteX216" fmla="*/ 4207859 w 6857998"/>
              <a:gd name="connsiteY216" fmla="*/ 1323824 h 1699806"/>
              <a:gd name="connsiteX217" fmla="*/ 4237473 w 6857998"/>
              <a:gd name="connsiteY217" fmla="*/ 1323824 h 1699806"/>
              <a:gd name="connsiteX218" fmla="*/ 4267087 w 6857998"/>
              <a:gd name="connsiteY218" fmla="*/ 1296490 h 1699806"/>
              <a:gd name="connsiteX219" fmla="*/ 4294009 w 6857998"/>
              <a:gd name="connsiteY219" fmla="*/ 1288679 h 1699806"/>
              <a:gd name="connsiteX220" fmla="*/ 4304777 w 6857998"/>
              <a:gd name="connsiteY220" fmla="*/ 1296490 h 1699806"/>
              <a:gd name="connsiteX221" fmla="*/ 4320930 w 6857998"/>
              <a:gd name="connsiteY221" fmla="*/ 1288679 h 1699806"/>
              <a:gd name="connsiteX222" fmla="*/ 4339775 w 6857998"/>
              <a:gd name="connsiteY222" fmla="*/ 1288679 h 1699806"/>
              <a:gd name="connsiteX223" fmla="*/ 4355929 w 6857998"/>
              <a:gd name="connsiteY223" fmla="*/ 1284774 h 1699806"/>
              <a:gd name="connsiteX224" fmla="*/ 4372081 w 6857998"/>
              <a:gd name="connsiteY224" fmla="*/ 1284774 h 1699806"/>
              <a:gd name="connsiteX225" fmla="*/ 4401695 w 6857998"/>
              <a:gd name="connsiteY225" fmla="*/ 1257439 h 1699806"/>
              <a:gd name="connsiteX226" fmla="*/ 4409772 w 6857998"/>
              <a:gd name="connsiteY226" fmla="*/ 1237913 h 1699806"/>
              <a:gd name="connsiteX227" fmla="*/ 4409772 w 6857998"/>
              <a:gd name="connsiteY227" fmla="*/ 1214482 h 1699806"/>
              <a:gd name="connsiteX228" fmla="*/ 4423233 w 6857998"/>
              <a:gd name="connsiteY228" fmla="*/ 1210577 h 1699806"/>
              <a:gd name="connsiteX229" fmla="*/ 4439385 w 6857998"/>
              <a:gd name="connsiteY229" fmla="*/ 1226198 h 1699806"/>
              <a:gd name="connsiteX230" fmla="*/ 4452846 w 6857998"/>
              <a:gd name="connsiteY230" fmla="*/ 1253533 h 1699806"/>
              <a:gd name="connsiteX231" fmla="*/ 4471692 w 6857998"/>
              <a:gd name="connsiteY231" fmla="*/ 1269154 h 1699806"/>
              <a:gd name="connsiteX232" fmla="*/ 4482460 w 6857998"/>
              <a:gd name="connsiteY232" fmla="*/ 1273058 h 1699806"/>
              <a:gd name="connsiteX233" fmla="*/ 4509382 w 6857998"/>
              <a:gd name="connsiteY233" fmla="*/ 1280869 h 1699806"/>
              <a:gd name="connsiteX234" fmla="*/ 4528227 w 6857998"/>
              <a:gd name="connsiteY234" fmla="*/ 1265248 h 1699806"/>
              <a:gd name="connsiteX235" fmla="*/ 4530920 w 6857998"/>
              <a:gd name="connsiteY235" fmla="*/ 1241818 h 1699806"/>
              <a:gd name="connsiteX236" fmla="*/ 4538996 w 6857998"/>
              <a:gd name="connsiteY236" fmla="*/ 1222292 h 1699806"/>
              <a:gd name="connsiteX237" fmla="*/ 4557841 w 6857998"/>
              <a:gd name="connsiteY237" fmla="*/ 1214482 h 1699806"/>
              <a:gd name="connsiteX238" fmla="*/ 4568610 w 6857998"/>
              <a:gd name="connsiteY238" fmla="*/ 1222292 h 1699806"/>
              <a:gd name="connsiteX239" fmla="*/ 4582071 w 6857998"/>
              <a:gd name="connsiteY239" fmla="*/ 1226198 h 1699806"/>
              <a:gd name="connsiteX240" fmla="*/ 4611685 w 6857998"/>
              <a:gd name="connsiteY240" fmla="*/ 1245722 h 1699806"/>
              <a:gd name="connsiteX241" fmla="*/ 4622453 w 6857998"/>
              <a:gd name="connsiteY241" fmla="*/ 1245722 h 1699806"/>
              <a:gd name="connsiteX242" fmla="*/ 4646682 w 6857998"/>
              <a:gd name="connsiteY242" fmla="*/ 1241818 h 1699806"/>
              <a:gd name="connsiteX243" fmla="*/ 4670912 w 6857998"/>
              <a:gd name="connsiteY243" fmla="*/ 1214482 h 1699806"/>
              <a:gd name="connsiteX244" fmla="*/ 4695142 w 6857998"/>
              <a:gd name="connsiteY244" fmla="*/ 1194956 h 1699806"/>
              <a:gd name="connsiteX245" fmla="*/ 4711295 w 6857998"/>
              <a:gd name="connsiteY245" fmla="*/ 1179337 h 1699806"/>
              <a:gd name="connsiteX246" fmla="*/ 4727447 w 6857998"/>
              <a:gd name="connsiteY246" fmla="*/ 1194956 h 1699806"/>
              <a:gd name="connsiteX247" fmla="*/ 4748985 w 6857998"/>
              <a:gd name="connsiteY247" fmla="*/ 1202767 h 1699806"/>
              <a:gd name="connsiteX248" fmla="*/ 4767830 w 6857998"/>
              <a:gd name="connsiteY248" fmla="*/ 1198862 h 1699806"/>
              <a:gd name="connsiteX249" fmla="*/ 4786676 w 6857998"/>
              <a:gd name="connsiteY249" fmla="*/ 1179337 h 1699806"/>
              <a:gd name="connsiteX250" fmla="*/ 4800137 w 6857998"/>
              <a:gd name="connsiteY250" fmla="*/ 1171526 h 1699806"/>
              <a:gd name="connsiteX251" fmla="*/ 4824366 w 6857998"/>
              <a:gd name="connsiteY251" fmla="*/ 1179337 h 1699806"/>
              <a:gd name="connsiteX252" fmla="*/ 4837827 w 6857998"/>
              <a:gd name="connsiteY252" fmla="*/ 1179337 h 1699806"/>
              <a:gd name="connsiteX253" fmla="*/ 4878209 w 6857998"/>
              <a:gd name="connsiteY253" fmla="*/ 1179337 h 1699806"/>
              <a:gd name="connsiteX254" fmla="*/ 4888978 w 6857998"/>
              <a:gd name="connsiteY254" fmla="*/ 1171526 h 1699806"/>
              <a:gd name="connsiteX255" fmla="*/ 4899747 w 6857998"/>
              <a:gd name="connsiteY255" fmla="*/ 1144190 h 1699806"/>
              <a:gd name="connsiteX256" fmla="*/ 4915899 w 6857998"/>
              <a:gd name="connsiteY256" fmla="*/ 1136381 h 1699806"/>
              <a:gd name="connsiteX257" fmla="*/ 4926668 w 6857998"/>
              <a:gd name="connsiteY257" fmla="*/ 1109045 h 1699806"/>
              <a:gd name="connsiteX258" fmla="*/ 4945513 w 6857998"/>
              <a:gd name="connsiteY258" fmla="*/ 1136381 h 1699806"/>
              <a:gd name="connsiteX259" fmla="*/ 4956282 w 6857998"/>
              <a:gd name="connsiteY259" fmla="*/ 1144190 h 1699806"/>
              <a:gd name="connsiteX260" fmla="*/ 4983204 w 6857998"/>
              <a:gd name="connsiteY260" fmla="*/ 1144190 h 1699806"/>
              <a:gd name="connsiteX261" fmla="*/ 5023586 w 6857998"/>
              <a:gd name="connsiteY261" fmla="*/ 1136381 h 1699806"/>
              <a:gd name="connsiteX262" fmla="*/ 5050508 w 6857998"/>
              <a:gd name="connsiteY262" fmla="*/ 1112950 h 1699806"/>
              <a:gd name="connsiteX263" fmla="*/ 5063969 w 6857998"/>
              <a:gd name="connsiteY263" fmla="*/ 1097330 h 1699806"/>
              <a:gd name="connsiteX264" fmla="*/ 5077429 w 6857998"/>
              <a:gd name="connsiteY264" fmla="*/ 1073899 h 1699806"/>
              <a:gd name="connsiteX265" fmla="*/ 5104351 w 6857998"/>
              <a:gd name="connsiteY265" fmla="*/ 1073899 h 1699806"/>
              <a:gd name="connsiteX266" fmla="*/ 5160887 w 6857998"/>
              <a:gd name="connsiteY266" fmla="*/ 995798 h 1699806"/>
              <a:gd name="connsiteX267" fmla="*/ 5179732 w 6857998"/>
              <a:gd name="connsiteY267" fmla="*/ 999703 h 1699806"/>
              <a:gd name="connsiteX268" fmla="*/ 5212038 w 6857998"/>
              <a:gd name="connsiteY268" fmla="*/ 995798 h 1699806"/>
              <a:gd name="connsiteX269" fmla="*/ 5268574 w 6857998"/>
              <a:gd name="connsiteY269" fmla="*/ 995798 h 1699806"/>
              <a:gd name="connsiteX270" fmla="*/ 5287419 w 6857998"/>
              <a:gd name="connsiteY270" fmla="*/ 1007513 h 1699806"/>
              <a:gd name="connsiteX271" fmla="*/ 5308956 w 6857998"/>
              <a:gd name="connsiteY271" fmla="*/ 1027038 h 1699806"/>
              <a:gd name="connsiteX272" fmla="*/ 5327801 w 6857998"/>
              <a:gd name="connsiteY272" fmla="*/ 1023133 h 1699806"/>
              <a:gd name="connsiteX273" fmla="*/ 5343954 w 6857998"/>
              <a:gd name="connsiteY273" fmla="*/ 1027038 h 1699806"/>
              <a:gd name="connsiteX274" fmla="*/ 5387029 w 6857998"/>
              <a:gd name="connsiteY274" fmla="*/ 1030943 h 1699806"/>
              <a:gd name="connsiteX275" fmla="*/ 5384337 w 6857998"/>
              <a:gd name="connsiteY275" fmla="*/ 1034848 h 1699806"/>
              <a:gd name="connsiteX276" fmla="*/ 5397797 w 6857998"/>
              <a:gd name="connsiteY276" fmla="*/ 1030943 h 1699806"/>
              <a:gd name="connsiteX277" fmla="*/ 5422027 w 6857998"/>
              <a:gd name="connsiteY277" fmla="*/ 1027038 h 1699806"/>
              <a:gd name="connsiteX278" fmla="*/ 5459717 w 6857998"/>
              <a:gd name="connsiteY278" fmla="*/ 1011418 h 1699806"/>
              <a:gd name="connsiteX279" fmla="*/ 5475871 w 6857998"/>
              <a:gd name="connsiteY279" fmla="*/ 1011418 h 1699806"/>
              <a:gd name="connsiteX280" fmla="*/ 5489332 w 6857998"/>
              <a:gd name="connsiteY280" fmla="*/ 1011418 h 1699806"/>
              <a:gd name="connsiteX281" fmla="*/ 5529714 w 6857998"/>
              <a:gd name="connsiteY281" fmla="*/ 968462 h 1699806"/>
              <a:gd name="connsiteX282" fmla="*/ 5545867 w 6857998"/>
              <a:gd name="connsiteY282" fmla="*/ 964556 h 1699806"/>
              <a:gd name="connsiteX283" fmla="*/ 5567404 w 6857998"/>
              <a:gd name="connsiteY283" fmla="*/ 964556 h 1699806"/>
              <a:gd name="connsiteX284" fmla="*/ 5599710 w 6857998"/>
              <a:gd name="connsiteY284" fmla="*/ 956747 h 1699806"/>
              <a:gd name="connsiteX285" fmla="*/ 5623940 w 6857998"/>
              <a:gd name="connsiteY285" fmla="*/ 952841 h 1699806"/>
              <a:gd name="connsiteX286" fmla="*/ 5648169 w 6857998"/>
              <a:gd name="connsiteY286" fmla="*/ 945032 h 1699806"/>
              <a:gd name="connsiteX287" fmla="*/ 5672398 w 6857998"/>
              <a:gd name="connsiteY287" fmla="*/ 925506 h 1699806"/>
              <a:gd name="connsiteX288" fmla="*/ 5688552 w 6857998"/>
              <a:gd name="connsiteY288" fmla="*/ 913790 h 1699806"/>
              <a:gd name="connsiteX289" fmla="*/ 5704705 w 6857998"/>
              <a:gd name="connsiteY289" fmla="*/ 913790 h 1699806"/>
              <a:gd name="connsiteX290" fmla="*/ 5745088 w 6857998"/>
              <a:gd name="connsiteY290" fmla="*/ 913790 h 1699806"/>
              <a:gd name="connsiteX291" fmla="*/ 5766624 w 6857998"/>
              <a:gd name="connsiteY291" fmla="*/ 902075 h 1699806"/>
              <a:gd name="connsiteX292" fmla="*/ 5782778 w 6857998"/>
              <a:gd name="connsiteY292" fmla="*/ 886455 h 1699806"/>
              <a:gd name="connsiteX293" fmla="*/ 5815084 w 6857998"/>
              <a:gd name="connsiteY293" fmla="*/ 859119 h 1699806"/>
              <a:gd name="connsiteX294" fmla="*/ 5842005 w 6857998"/>
              <a:gd name="connsiteY294" fmla="*/ 839594 h 1699806"/>
              <a:gd name="connsiteX295" fmla="*/ 5863543 w 6857998"/>
              <a:gd name="connsiteY295" fmla="*/ 835689 h 1699806"/>
              <a:gd name="connsiteX296" fmla="*/ 5877004 w 6857998"/>
              <a:gd name="connsiteY296" fmla="*/ 839594 h 1699806"/>
              <a:gd name="connsiteX297" fmla="*/ 5890465 w 6857998"/>
              <a:gd name="connsiteY297" fmla="*/ 839594 h 1699806"/>
              <a:gd name="connsiteX298" fmla="*/ 5903925 w 6857998"/>
              <a:gd name="connsiteY298" fmla="*/ 859119 h 1699806"/>
              <a:gd name="connsiteX299" fmla="*/ 5933540 w 6857998"/>
              <a:gd name="connsiteY299" fmla="*/ 866930 h 1699806"/>
              <a:gd name="connsiteX300" fmla="*/ 5944308 w 6857998"/>
              <a:gd name="connsiteY300" fmla="*/ 866930 h 1699806"/>
              <a:gd name="connsiteX301" fmla="*/ 5963153 w 6857998"/>
              <a:gd name="connsiteY301" fmla="*/ 866930 h 1699806"/>
              <a:gd name="connsiteX302" fmla="*/ 5979306 w 6857998"/>
              <a:gd name="connsiteY302" fmla="*/ 866930 h 1699806"/>
              <a:gd name="connsiteX303" fmla="*/ 6003535 w 6857998"/>
              <a:gd name="connsiteY303" fmla="*/ 866930 h 1699806"/>
              <a:gd name="connsiteX304" fmla="*/ 6033149 w 6857998"/>
              <a:gd name="connsiteY304" fmla="*/ 835689 h 1699806"/>
              <a:gd name="connsiteX305" fmla="*/ 6038534 w 6857998"/>
              <a:gd name="connsiteY305" fmla="*/ 812258 h 1699806"/>
              <a:gd name="connsiteX306" fmla="*/ 6060071 w 6857998"/>
              <a:gd name="connsiteY306" fmla="*/ 812258 h 1699806"/>
              <a:gd name="connsiteX307" fmla="*/ 6116606 w 6857998"/>
              <a:gd name="connsiteY307" fmla="*/ 808353 h 1699806"/>
              <a:gd name="connsiteX308" fmla="*/ 6132760 w 6857998"/>
              <a:gd name="connsiteY308" fmla="*/ 773207 h 1699806"/>
              <a:gd name="connsiteX309" fmla="*/ 6151605 w 6857998"/>
              <a:gd name="connsiteY309" fmla="*/ 769302 h 1699806"/>
              <a:gd name="connsiteX310" fmla="*/ 6162373 w 6857998"/>
              <a:gd name="connsiteY310" fmla="*/ 773207 h 1699806"/>
              <a:gd name="connsiteX311" fmla="*/ 6191987 w 6857998"/>
              <a:gd name="connsiteY311" fmla="*/ 749777 h 1699806"/>
              <a:gd name="connsiteX312" fmla="*/ 6208140 w 6857998"/>
              <a:gd name="connsiteY312" fmla="*/ 741967 h 1699806"/>
              <a:gd name="connsiteX313" fmla="*/ 6232370 w 6857998"/>
              <a:gd name="connsiteY313" fmla="*/ 738062 h 1699806"/>
              <a:gd name="connsiteX314" fmla="*/ 6237754 w 6857998"/>
              <a:gd name="connsiteY314" fmla="*/ 714632 h 1699806"/>
              <a:gd name="connsiteX315" fmla="*/ 6264676 w 6857998"/>
              <a:gd name="connsiteY315" fmla="*/ 722441 h 1699806"/>
              <a:gd name="connsiteX316" fmla="*/ 6267368 w 6857998"/>
              <a:gd name="connsiteY316" fmla="*/ 738062 h 1699806"/>
              <a:gd name="connsiteX317" fmla="*/ 6275444 w 6857998"/>
              <a:gd name="connsiteY317" fmla="*/ 757587 h 1699806"/>
              <a:gd name="connsiteX318" fmla="*/ 6288905 w 6857998"/>
              <a:gd name="connsiteY318" fmla="*/ 765398 h 1699806"/>
              <a:gd name="connsiteX319" fmla="*/ 6315827 w 6857998"/>
              <a:gd name="connsiteY319" fmla="*/ 769302 h 1699806"/>
              <a:gd name="connsiteX320" fmla="*/ 6340057 w 6857998"/>
              <a:gd name="connsiteY320" fmla="*/ 773207 h 1699806"/>
              <a:gd name="connsiteX321" fmla="*/ 6366978 w 6857998"/>
              <a:gd name="connsiteY321" fmla="*/ 781017 h 1699806"/>
              <a:gd name="connsiteX322" fmla="*/ 6369670 w 6857998"/>
              <a:gd name="connsiteY322" fmla="*/ 800543 h 1699806"/>
              <a:gd name="connsiteX323" fmla="*/ 6383131 w 6857998"/>
              <a:gd name="connsiteY323" fmla="*/ 812258 h 1699806"/>
              <a:gd name="connsiteX324" fmla="*/ 6396592 w 6857998"/>
              <a:gd name="connsiteY324" fmla="*/ 823973 h 1699806"/>
              <a:gd name="connsiteX325" fmla="*/ 6415437 w 6857998"/>
              <a:gd name="connsiteY325" fmla="*/ 827879 h 1699806"/>
              <a:gd name="connsiteX326" fmla="*/ 6434283 w 6857998"/>
              <a:gd name="connsiteY326" fmla="*/ 839594 h 1699806"/>
              <a:gd name="connsiteX327" fmla="*/ 6445051 w 6857998"/>
              <a:gd name="connsiteY327" fmla="*/ 835689 h 1699806"/>
              <a:gd name="connsiteX328" fmla="*/ 6458512 w 6857998"/>
              <a:gd name="connsiteY328" fmla="*/ 800543 h 1699806"/>
              <a:gd name="connsiteX329" fmla="*/ 6477357 w 6857998"/>
              <a:gd name="connsiteY329" fmla="*/ 800543 h 1699806"/>
              <a:gd name="connsiteX330" fmla="*/ 6493510 w 6857998"/>
              <a:gd name="connsiteY330" fmla="*/ 796638 h 1699806"/>
              <a:gd name="connsiteX331" fmla="*/ 6504279 w 6857998"/>
              <a:gd name="connsiteY331" fmla="*/ 773207 h 1699806"/>
              <a:gd name="connsiteX332" fmla="*/ 6515048 w 6857998"/>
              <a:gd name="connsiteY332" fmla="*/ 753682 h 1699806"/>
              <a:gd name="connsiteX333" fmla="*/ 6533893 w 6857998"/>
              <a:gd name="connsiteY333" fmla="*/ 753682 h 1699806"/>
              <a:gd name="connsiteX334" fmla="*/ 6555430 w 6857998"/>
              <a:gd name="connsiteY334" fmla="*/ 753682 h 1699806"/>
              <a:gd name="connsiteX335" fmla="*/ 6566199 w 6857998"/>
              <a:gd name="connsiteY335" fmla="*/ 765398 h 1699806"/>
              <a:gd name="connsiteX336" fmla="*/ 6606581 w 6857998"/>
              <a:gd name="connsiteY336" fmla="*/ 757587 h 1699806"/>
              <a:gd name="connsiteX337" fmla="*/ 6641580 w 6857998"/>
              <a:gd name="connsiteY337" fmla="*/ 741967 h 1699806"/>
              <a:gd name="connsiteX338" fmla="*/ 6655040 w 6857998"/>
              <a:gd name="connsiteY338" fmla="*/ 741967 h 1699806"/>
              <a:gd name="connsiteX339" fmla="*/ 6692730 w 6857998"/>
              <a:gd name="connsiteY339" fmla="*/ 753682 h 1699806"/>
              <a:gd name="connsiteX340" fmla="*/ 6703500 w 6857998"/>
              <a:gd name="connsiteY340" fmla="*/ 757587 h 1699806"/>
              <a:gd name="connsiteX341" fmla="*/ 6725036 w 6857998"/>
              <a:gd name="connsiteY341" fmla="*/ 741967 h 1699806"/>
              <a:gd name="connsiteX342" fmla="*/ 6749266 w 6857998"/>
              <a:gd name="connsiteY342" fmla="*/ 749777 h 1699806"/>
              <a:gd name="connsiteX343" fmla="*/ 6762727 w 6857998"/>
              <a:gd name="connsiteY343" fmla="*/ 769302 h 1699806"/>
              <a:gd name="connsiteX344" fmla="*/ 6768111 w 6857998"/>
              <a:gd name="connsiteY344" fmla="*/ 784922 h 1699806"/>
              <a:gd name="connsiteX345" fmla="*/ 6781572 w 6857998"/>
              <a:gd name="connsiteY345" fmla="*/ 800543 h 1699806"/>
              <a:gd name="connsiteX346" fmla="*/ 6792341 w 6857998"/>
              <a:gd name="connsiteY346" fmla="*/ 808353 h 1699806"/>
              <a:gd name="connsiteX347" fmla="*/ 6821955 w 6857998"/>
              <a:gd name="connsiteY347" fmla="*/ 784922 h 1699806"/>
              <a:gd name="connsiteX348" fmla="*/ 6851568 w 6857998"/>
              <a:gd name="connsiteY348" fmla="*/ 784922 h 1699806"/>
              <a:gd name="connsiteX349" fmla="*/ 6852704 w 6857998"/>
              <a:gd name="connsiteY349" fmla="*/ 800298 h 1699806"/>
              <a:gd name="connsiteX0" fmla="*/ 6869873 w 6869873"/>
              <a:gd name="connsiteY0" fmla="*/ 13333221 h 15050406"/>
              <a:gd name="connsiteX1" fmla="*/ 6869873 w 6869873"/>
              <a:gd name="connsiteY1" fmla="*/ 12523800 h 15050406"/>
              <a:gd name="connsiteX2" fmla="*/ 0 w 6869873"/>
              <a:gd name="connsiteY2" fmla="*/ 0 h 15050406"/>
              <a:gd name="connsiteX3" fmla="*/ 11875 w 6869873"/>
              <a:gd name="connsiteY3" fmla="*/ 14011639 h 15050406"/>
              <a:gd name="connsiteX4" fmla="*/ 49566 w 6869873"/>
              <a:gd name="connsiteY4" fmla="*/ 14019448 h 15050406"/>
              <a:gd name="connsiteX5" fmla="*/ 57642 w 6869873"/>
              <a:gd name="connsiteY5" fmla="*/ 14038974 h 15050406"/>
              <a:gd name="connsiteX6" fmla="*/ 81872 w 6869873"/>
              <a:gd name="connsiteY6" fmla="*/ 14046784 h 15050406"/>
              <a:gd name="connsiteX7" fmla="*/ 108794 w 6869873"/>
              <a:gd name="connsiteY7" fmla="*/ 14046784 h 15050406"/>
              <a:gd name="connsiteX8" fmla="*/ 122254 w 6869873"/>
              <a:gd name="connsiteY8" fmla="*/ 14038974 h 15050406"/>
              <a:gd name="connsiteX9" fmla="*/ 141100 w 6869873"/>
              <a:gd name="connsiteY9" fmla="*/ 14038974 h 15050406"/>
              <a:gd name="connsiteX10" fmla="*/ 159945 w 6869873"/>
              <a:gd name="connsiteY10" fmla="*/ 14050690 h 15050406"/>
              <a:gd name="connsiteX11" fmla="*/ 186866 w 6869873"/>
              <a:gd name="connsiteY11" fmla="*/ 14050690 h 15050406"/>
              <a:gd name="connsiteX12" fmla="*/ 248786 w 6869873"/>
              <a:gd name="connsiteY12" fmla="*/ 14050690 h 15050406"/>
              <a:gd name="connsiteX13" fmla="*/ 264939 w 6869873"/>
              <a:gd name="connsiteY13" fmla="*/ 14062405 h 15050406"/>
              <a:gd name="connsiteX14" fmla="*/ 297245 w 6869873"/>
              <a:gd name="connsiteY14" fmla="*/ 14078025 h 15050406"/>
              <a:gd name="connsiteX15" fmla="*/ 329551 w 6869873"/>
              <a:gd name="connsiteY15" fmla="*/ 14066309 h 15050406"/>
              <a:gd name="connsiteX16" fmla="*/ 356473 w 6869873"/>
              <a:gd name="connsiteY16" fmla="*/ 14062405 h 15050406"/>
              <a:gd name="connsiteX17" fmla="*/ 369934 w 6869873"/>
              <a:gd name="connsiteY17" fmla="*/ 14070215 h 15050406"/>
              <a:gd name="connsiteX18" fmla="*/ 394163 w 6869873"/>
              <a:gd name="connsiteY18" fmla="*/ 14105360 h 15050406"/>
              <a:gd name="connsiteX19" fmla="*/ 426469 w 6869873"/>
              <a:gd name="connsiteY19" fmla="*/ 14124886 h 15050406"/>
              <a:gd name="connsiteX20" fmla="*/ 445314 w 6869873"/>
              <a:gd name="connsiteY20" fmla="*/ 14132696 h 15050406"/>
              <a:gd name="connsiteX21" fmla="*/ 456083 w 6869873"/>
              <a:gd name="connsiteY21" fmla="*/ 14136601 h 15050406"/>
              <a:gd name="connsiteX22" fmla="*/ 485697 w 6869873"/>
              <a:gd name="connsiteY22" fmla="*/ 14136601 h 15050406"/>
              <a:gd name="connsiteX23" fmla="*/ 501850 w 6869873"/>
              <a:gd name="connsiteY23" fmla="*/ 14148316 h 15050406"/>
              <a:gd name="connsiteX24" fmla="*/ 523387 w 6869873"/>
              <a:gd name="connsiteY24" fmla="*/ 14152222 h 15050406"/>
              <a:gd name="connsiteX25" fmla="*/ 547617 w 6869873"/>
              <a:gd name="connsiteY25" fmla="*/ 14140507 h 15050406"/>
              <a:gd name="connsiteX26" fmla="*/ 571847 w 6869873"/>
              <a:gd name="connsiteY26" fmla="*/ 14136601 h 15050406"/>
              <a:gd name="connsiteX27" fmla="*/ 590692 w 6869873"/>
              <a:gd name="connsiteY27" fmla="*/ 14136601 h 15050406"/>
              <a:gd name="connsiteX28" fmla="*/ 606844 w 6869873"/>
              <a:gd name="connsiteY28" fmla="*/ 14140507 h 15050406"/>
              <a:gd name="connsiteX29" fmla="*/ 633766 w 6869873"/>
              <a:gd name="connsiteY29" fmla="*/ 14175652 h 15050406"/>
              <a:gd name="connsiteX30" fmla="*/ 644535 w 6869873"/>
              <a:gd name="connsiteY30" fmla="*/ 14191273 h 15050406"/>
              <a:gd name="connsiteX31" fmla="*/ 671457 w 6869873"/>
              <a:gd name="connsiteY31" fmla="*/ 14206893 h 15050406"/>
              <a:gd name="connsiteX32" fmla="*/ 682225 w 6869873"/>
              <a:gd name="connsiteY32" fmla="*/ 14210798 h 15050406"/>
              <a:gd name="connsiteX33" fmla="*/ 703763 w 6869873"/>
              <a:gd name="connsiteY33" fmla="*/ 14218608 h 15050406"/>
              <a:gd name="connsiteX34" fmla="*/ 719916 w 6869873"/>
              <a:gd name="connsiteY34" fmla="*/ 14222513 h 15050406"/>
              <a:gd name="connsiteX35" fmla="*/ 733377 w 6869873"/>
              <a:gd name="connsiteY35" fmla="*/ 14218608 h 15050406"/>
              <a:gd name="connsiteX36" fmla="*/ 741453 w 6869873"/>
              <a:gd name="connsiteY36" fmla="*/ 14191273 h 15050406"/>
              <a:gd name="connsiteX37" fmla="*/ 757606 w 6869873"/>
              <a:gd name="connsiteY37" fmla="*/ 14179558 h 15050406"/>
              <a:gd name="connsiteX38" fmla="*/ 760298 w 6869873"/>
              <a:gd name="connsiteY38" fmla="*/ 14179558 h 15050406"/>
              <a:gd name="connsiteX39" fmla="*/ 781836 w 6869873"/>
              <a:gd name="connsiteY39" fmla="*/ 14167842 h 15050406"/>
              <a:gd name="connsiteX40" fmla="*/ 803373 w 6869873"/>
              <a:gd name="connsiteY40" fmla="*/ 14175652 h 15050406"/>
              <a:gd name="connsiteX41" fmla="*/ 841064 w 6869873"/>
              <a:gd name="connsiteY41" fmla="*/ 14175652 h 15050406"/>
              <a:gd name="connsiteX42" fmla="*/ 859909 w 6869873"/>
              <a:gd name="connsiteY42" fmla="*/ 14167842 h 15050406"/>
              <a:gd name="connsiteX43" fmla="*/ 881446 w 6869873"/>
              <a:gd name="connsiteY43" fmla="*/ 14148316 h 15050406"/>
              <a:gd name="connsiteX44" fmla="*/ 892214 w 6869873"/>
              <a:gd name="connsiteY44" fmla="*/ 14120981 h 15050406"/>
              <a:gd name="connsiteX45" fmla="*/ 900291 w 6869873"/>
              <a:gd name="connsiteY45" fmla="*/ 14097550 h 15050406"/>
              <a:gd name="connsiteX46" fmla="*/ 911060 w 6869873"/>
              <a:gd name="connsiteY46" fmla="*/ 14070215 h 15050406"/>
              <a:gd name="connsiteX47" fmla="*/ 927213 w 6869873"/>
              <a:gd name="connsiteY47" fmla="*/ 14081930 h 15050406"/>
              <a:gd name="connsiteX48" fmla="*/ 959519 w 6869873"/>
              <a:gd name="connsiteY48" fmla="*/ 14105360 h 15050406"/>
              <a:gd name="connsiteX49" fmla="*/ 975671 w 6869873"/>
              <a:gd name="connsiteY49" fmla="*/ 14097550 h 15050406"/>
              <a:gd name="connsiteX50" fmla="*/ 1007978 w 6869873"/>
              <a:gd name="connsiteY50" fmla="*/ 14089741 h 15050406"/>
              <a:gd name="connsiteX51" fmla="*/ 1018746 w 6869873"/>
              <a:gd name="connsiteY51" fmla="*/ 14081930 h 15050406"/>
              <a:gd name="connsiteX52" fmla="*/ 1026823 w 6869873"/>
              <a:gd name="connsiteY52" fmla="*/ 14054594 h 15050406"/>
              <a:gd name="connsiteX53" fmla="*/ 1040284 w 6869873"/>
              <a:gd name="connsiteY53" fmla="*/ 14027259 h 15050406"/>
              <a:gd name="connsiteX54" fmla="*/ 1045668 w 6869873"/>
              <a:gd name="connsiteY54" fmla="*/ 13996018 h 15050406"/>
              <a:gd name="connsiteX55" fmla="*/ 1064513 w 6869873"/>
              <a:gd name="connsiteY55" fmla="*/ 13980398 h 15050406"/>
              <a:gd name="connsiteX56" fmla="*/ 1080666 w 6869873"/>
              <a:gd name="connsiteY56" fmla="*/ 13976492 h 15050406"/>
              <a:gd name="connsiteX57" fmla="*/ 1099511 w 6869873"/>
              <a:gd name="connsiteY57" fmla="*/ 13976492 h 15050406"/>
              <a:gd name="connsiteX58" fmla="*/ 1115665 w 6869873"/>
              <a:gd name="connsiteY58" fmla="*/ 13976492 h 15050406"/>
              <a:gd name="connsiteX59" fmla="*/ 1126433 w 6869873"/>
              <a:gd name="connsiteY59" fmla="*/ 13968682 h 15050406"/>
              <a:gd name="connsiteX60" fmla="*/ 1139894 w 6869873"/>
              <a:gd name="connsiteY60" fmla="*/ 13949158 h 15050406"/>
              <a:gd name="connsiteX61" fmla="*/ 1169508 w 6869873"/>
              <a:gd name="connsiteY61" fmla="*/ 13953062 h 15050406"/>
              <a:gd name="connsiteX62" fmla="*/ 1193737 w 6869873"/>
              <a:gd name="connsiteY62" fmla="*/ 13953062 h 15050406"/>
              <a:gd name="connsiteX63" fmla="*/ 1217967 w 6869873"/>
              <a:gd name="connsiteY63" fmla="*/ 13937441 h 15050406"/>
              <a:gd name="connsiteX64" fmla="*/ 1242196 w 6869873"/>
              <a:gd name="connsiteY64" fmla="*/ 13937441 h 15050406"/>
              <a:gd name="connsiteX65" fmla="*/ 1258349 w 6869873"/>
              <a:gd name="connsiteY65" fmla="*/ 13941347 h 15050406"/>
              <a:gd name="connsiteX66" fmla="*/ 1285271 w 6869873"/>
              <a:gd name="connsiteY66" fmla="*/ 13937441 h 15050406"/>
              <a:gd name="connsiteX67" fmla="*/ 1304117 w 6869873"/>
              <a:gd name="connsiteY67" fmla="*/ 13910107 h 15050406"/>
              <a:gd name="connsiteX68" fmla="*/ 1317577 w 6869873"/>
              <a:gd name="connsiteY68" fmla="*/ 13898390 h 15050406"/>
              <a:gd name="connsiteX69" fmla="*/ 1333730 w 6869873"/>
              <a:gd name="connsiteY69" fmla="*/ 13874960 h 15050406"/>
              <a:gd name="connsiteX70" fmla="*/ 1363344 w 6869873"/>
              <a:gd name="connsiteY70" fmla="*/ 13867150 h 15050406"/>
              <a:gd name="connsiteX71" fmla="*/ 1376805 w 6869873"/>
              <a:gd name="connsiteY71" fmla="*/ 13882771 h 15050406"/>
              <a:gd name="connsiteX72" fmla="*/ 1392958 w 6869873"/>
              <a:gd name="connsiteY72" fmla="*/ 13882771 h 15050406"/>
              <a:gd name="connsiteX73" fmla="*/ 1401034 w 6869873"/>
              <a:gd name="connsiteY73" fmla="*/ 13863245 h 15050406"/>
              <a:gd name="connsiteX74" fmla="*/ 1401034 w 6869873"/>
              <a:gd name="connsiteY74" fmla="*/ 13835909 h 15050406"/>
              <a:gd name="connsiteX75" fmla="*/ 1419879 w 6869873"/>
              <a:gd name="connsiteY75" fmla="*/ 13812479 h 15050406"/>
              <a:gd name="connsiteX76" fmla="*/ 1433340 w 6869873"/>
              <a:gd name="connsiteY76" fmla="*/ 13804669 h 15050406"/>
              <a:gd name="connsiteX77" fmla="*/ 1446801 w 6869873"/>
              <a:gd name="connsiteY77" fmla="*/ 13820290 h 15050406"/>
              <a:gd name="connsiteX78" fmla="*/ 1460262 w 6869873"/>
              <a:gd name="connsiteY78" fmla="*/ 13824194 h 15050406"/>
              <a:gd name="connsiteX79" fmla="*/ 1465647 w 6869873"/>
              <a:gd name="connsiteY79" fmla="*/ 13828099 h 15050406"/>
              <a:gd name="connsiteX80" fmla="*/ 1481799 w 6869873"/>
              <a:gd name="connsiteY80" fmla="*/ 13832005 h 15050406"/>
              <a:gd name="connsiteX81" fmla="*/ 1492568 w 6869873"/>
              <a:gd name="connsiteY81" fmla="*/ 13832005 h 15050406"/>
              <a:gd name="connsiteX82" fmla="*/ 1522182 w 6869873"/>
              <a:gd name="connsiteY82" fmla="*/ 13796858 h 15050406"/>
              <a:gd name="connsiteX83" fmla="*/ 1573333 w 6869873"/>
              <a:gd name="connsiteY83" fmla="*/ 13769522 h 15050406"/>
              <a:gd name="connsiteX84" fmla="*/ 1600255 w 6869873"/>
              <a:gd name="connsiteY84" fmla="*/ 13769522 h 15050406"/>
              <a:gd name="connsiteX85" fmla="*/ 1621792 w 6869873"/>
              <a:gd name="connsiteY85" fmla="*/ 13746092 h 15050406"/>
              <a:gd name="connsiteX86" fmla="*/ 1632561 w 6869873"/>
              <a:gd name="connsiteY86" fmla="*/ 13718756 h 15050406"/>
              <a:gd name="connsiteX87" fmla="*/ 1648714 w 6869873"/>
              <a:gd name="connsiteY87" fmla="*/ 13710947 h 15050406"/>
              <a:gd name="connsiteX88" fmla="*/ 1667559 w 6869873"/>
              <a:gd name="connsiteY88" fmla="*/ 13679706 h 15050406"/>
              <a:gd name="connsiteX89" fmla="*/ 1686404 w 6869873"/>
              <a:gd name="connsiteY89" fmla="*/ 13660181 h 15050406"/>
              <a:gd name="connsiteX90" fmla="*/ 1697173 w 6869873"/>
              <a:gd name="connsiteY90" fmla="*/ 13660181 h 15050406"/>
              <a:gd name="connsiteX91" fmla="*/ 1713326 w 6869873"/>
              <a:gd name="connsiteY91" fmla="*/ 13679706 h 15050406"/>
              <a:gd name="connsiteX92" fmla="*/ 1726787 w 6869873"/>
              <a:gd name="connsiteY92" fmla="*/ 13691422 h 15050406"/>
              <a:gd name="connsiteX93" fmla="*/ 1740247 w 6869873"/>
              <a:gd name="connsiteY93" fmla="*/ 13691422 h 15050406"/>
              <a:gd name="connsiteX94" fmla="*/ 1751016 w 6869873"/>
              <a:gd name="connsiteY94" fmla="*/ 13691422 h 15050406"/>
              <a:gd name="connsiteX95" fmla="*/ 1769861 w 6869873"/>
              <a:gd name="connsiteY95" fmla="*/ 13675801 h 15050406"/>
              <a:gd name="connsiteX96" fmla="*/ 1796783 w 6869873"/>
              <a:gd name="connsiteY96" fmla="*/ 13652371 h 15050406"/>
              <a:gd name="connsiteX97" fmla="*/ 1834474 w 6869873"/>
              <a:gd name="connsiteY97" fmla="*/ 13652371 h 15050406"/>
              <a:gd name="connsiteX98" fmla="*/ 1842550 w 6869873"/>
              <a:gd name="connsiteY98" fmla="*/ 13652371 h 15050406"/>
              <a:gd name="connsiteX99" fmla="*/ 1850626 w 6869873"/>
              <a:gd name="connsiteY99" fmla="*/ 13652371 h 15050406"/>
              <a:gd name="connsiteX100" fmla="*/ 1874856 w 6869873"/>
              <a:gd name="connsiteY100" fmla="*/ 13652371 h 15050406"/>
              <a:gd name="connsiteX101" fmla="*/ 1888317 w 6869873"/>
              <a:gd name="connsiteY101" fmla="*/ 13652371 h 15050406"/>
              <a:gd name="connsiteX102" fmla="*/ 1899086 w 6869873"/>
              <a:gd name="connsiteY102" fmla="*/ 13652371 h 15050406"/>
              <a:gd name="connsiteX103" fmla="*/ 1926007 w 6869873"/>
              <a:gd name="connsiteY103" fmla="*/ 13664086 h 15050406"/>
              <a:gd name="connsiteX104" fmla="*/ 1931391 w 6869873"/>
              <a:gd name="connsiteY104" fmla="*/ 13671896 h 15050406"/>
              <a:gd name="connsiteX105" fmla="*/ 1955621 w 6869873"/>
              <a:gd name="connsiteY105" fmla="*/ 13683611 h 15050406"/>
              <a:gd name="connsiteX106" fmla="*/ 1979851 w 6869873"/>
              <a:gd name="connsiteY106" fmla="*/ 13695326 h 15050406"/>
              <a:gd name="connsiteX107" fmla="*/ 1993311 w 6869873"/>
              <a:gd name="connsiteY107" fmla="*/ 13726567 h 15050406"/>
              <a:gd name="connsiteX108" fmla="*/ 2036386 w 6869873"/>
              <a:gd name="connsiteY108" fmla="*/ 13726567 h 15050406"/>
              <a:gd name="connsiteX109" fmla="*/ 2055232 w 6869873"/>
              <a:gd name="connsiteY109" fmla="*/ 13738282 h 15050406"/>
              <a:gd name="connsiteX110" fmla="*/ 2066000 w 6869873"/>
              <a:gd name="connsiteY110" fmla="*/ 13742188 h 15050406"/>
              <a:gd name="connsiteX111" fmla="*/ 2066000 w 6869873"/>
              <a:gd name="connsiteY111" fmla="*/ 13746092 h 15050406"/>
              <a:gd name="connsiteX112" fmla="*/ 2087537 w 6869873"/>
              <a:gd name="connsiteY112" fmla="*/ 13761713 h 15050406"/>
              <a:gd name="connsiteX113" fmla="*/ 2111767 w 6869873"/>
              <a:gd name="connsiteY113" fmla="*/ 13753903 h 15050406"/>
              <a:gd name="connsiteX114" fmla="*/ 2130612 w 6869873"/>
              <a:gd name="connsiteY114" fmla="*/ 13761713 h 15050406"/>
              <a:gd name="connsiteX115" fmla="*/ 2152149 w 6869873"/>
              <a:gd name="connsiteY115" fmla="*/ 13753903 h 15050406"/>
              <a:gd name="connsiteX116" fmla="*/ 2176379 w 6869873"/>
              <a:gd name="connsiteY116" fmla="*/ 13734377 h 15050406"/>
              <a:gd name="connsiteX117" fmla="*/ 2195224 w 6869873"/>
              <a:gd name="connsiteY117" fmla="*/ 13718756 h 15050406"/>
              <a:gd name="connsiteX118" fmla="*/ 2219453 w 6869873"/>
              <a:gd name="connsiteY118" fmla="*/ 13703137 h 15050406"/>
              <a:gd name="connsiteX119" fmla="*/ 2246375 w 6869873"/>
              <a:gd name="connsiteY119" fmla="*/ 13722662 h 15050406"/>
              <a:gd name="connsiteX120" fmla="*/ 2259836 w 6869873"/>
              <a:gd name="connsiteY120" fmla="*/ 13734377 h 15050406"/>
              <a:gd name="connsiteX121" fmla="*/ 2278681 w 6869873"/>
              <a:gd name="connsiteY121" fmla="*/ 13749998 h 15050406"/>
              <a:gd name="connsiteX122" fmla="*/ 2302911 w 6869873"/>
              <a:gd name="connsiteY122" fmla="*/ 13749998 h 15050406"/>
              <a:gd name="connsiteX123" fmla="*/ 2324448 w 6869873"/>
              <a:gd name="connsiteY123" fmla="*/ 13753903 h 15050406"/>
              <a:gd name="connsiteX124" fmla="*/ 2340601 w 6869873"/>
              <a:gd name="connsiteY124" fmla="*/ 13738282 h 15050406"/>
              <a:gd name="connsiteX125" fmla="*/ 2340601 w 6869873"/>
              <a:gd name="connsiteY125" fmla="*/ 13718756 h 15050406"/>
              <a:gd name="connsiteX126" fmla="*/ 2348677 w 6869873"/>
              <a:gd name="connsiteY126" fmla="*/ 13695326 h 15050406"/>
              <a:gd name="connsiteX127" fmla="*/ 2362138 w 6869873"/>
              <a:gd name="connsiteY127" fmla="*/ 13691422 h 15050406"/>
              <a:gd name="connsiteX128" fmla="*/ 2380983 w 6869873"/>
              <a:gd name="connsiteY128" fmla="*/ 13679706 h 15050406"/>
              <a:gd name="connsiteX129" fmla="*/ 2402521 w 6869873"/>
              <a:gd name="connsiteY129" fmla="*/ 13660181 h 15050406"/>
              <a:gd name="connsiteX130" fmla="*/ 2413289 w 6869873"/>
              <a:gd name="connsiteY130" fmla="*/ 13632845 h 15050406"/>
              <a:gd name="connsiteX131" fmla="*/ 2437518 w 6869873"/>
              <a:gd name="connsiteY131" fmla="*/ 13609415 h 15050406"/>
              <a:gd name="connsiteX132" fmla="*/ 2456364 w 6869873"/>
              <a:gd name="connsiteY132" fmla="*/ 13589889 h 15050406"/>
              <a:gd name="connsiteX133" fmla="*/ 2461748 w 6869873"/>
              <a:gd name="connsiteY133" fmla="*/ 13566458 h 15050406"/>
              <a:gd name="connsiteX134" fmla="*/ 2477902 w 6869873"/>
              <a:gd name="connsiteY134" fmla="*/ 13550838 h 15050406"/>
              <a:gd name="connsiteX135" fmla="*/ 2491363 w 6869873"/>
              <a:gd name="connsiteY135" fmla="*/ 13554743 h 15050406"/>
              <a:gd name="connsiteX136" fmla="*/ 2507515 w 6869873"/>
              <a:gd name="connsiteY136" fmla="*/ 13562553 h 15050406"/>
              <a:gd name="connsiteX137" fmla="*/ 2531745 w 6869873"/>
              <a:gd name="connsiteY137" fmla="*/ 13546933 h 15050406"/>
              <a:gd name="connsiteX138" fmla="*/ 2550590 w 6869873"/>
              <a:gd name="connsiteY138" fmla="*/ 13535218 h 15050406"/>
              <a:gd name="connsiteX139" fmla="*/ 2588280 w 6869873"/>
              <a:gd name="connsiteY139" fmla="*/ 13535218 h 15050406"/>
              <a:gd name="connsiteX140" fmla="*/ 2615202 w 6869873"/>
              <a:gd name="connsiteY140" fmla="*/ 13535218 h 15050406"/>
              <a:gd name="connsiteX141" fmla="*/ 2620586 w 6869873"/>
              <a:gd name="connsiteY141" fmla="*/ 13535218 h 15050406"/>
              <a:gd name="connsiteX142" fmla="*/ 2677122 w 6869873"/>
              <a:gd name="connsiteY142" fmla="*/ 13535218 h 15050406"/>
              <a:gd name="connsiteX143" fmla="*/ 2698659 w 6869873"/>
              <a:gd name="connsiteY143" fmla="*/ 13539122 h 15050406"/>
              <a:gd name="connsiteX144" fmla="*/ 2717504 w 6869873"/>
              <a:gd name="connsiteY144" fmla="*/ 13546933 h 15050406"/>
              <a:gd name="connsiteX145" fmla="*/ 2736350 w 6869873"/>
              <a:gd name="connsiteY145" fmla="*/ 13550838 h 15050406"/>
              <a:gd name="connsiteX146" fmla="*/ 2752503 w 6869873"/>
              <a:gd name="connsiteY146" fmla="*/ 13562553 h 15050406"/>
              <a:gd name="connsiteX147" fmla="*/ 2774040 w 6869873"/>
              <a:gd name="connsiteY147" fmla="*/ 13574269 h 15050406"/>
              <a:gd name="connsiteX148" fmla="*/ 2784809 w 6869873"/>
              <a:gd name="connsiteY148" fmla="*/ 13578173 h 15050406"/>
              <a:gd name="connsiteX149" fmla="*/ 2817115 w 6869873"/>
              <a:gd name="connsiteY149" fmla="*/ 13574269 h 15050406"/>
              <a:gd name="connsiteX150" fmla="*/ 2835960 w 6869873"/>
              <a:gd name="connsiteY150" fmla="*/ 13539122 h 15050406"/>
              <a:gd name="connsiteX151" fmla="*/ 2852113 w 6869873"/>
              <a:gd name="connsiteY151" fmla="*/ 13539122 h 15050406"/>
              <a:gd name="connsiteX152" fmla="*/ 2868266 w 6869873"/>
              <a:gd name="connsiteY152" fmla="*/ 13566458 h 15050406"/>
              <a:gd name="connsiteX153" fmla="*/ 2903264 w 6869873"/>
              <a:gd name="connsiteY153" fmla="*/ 13578173 h 15050406"/>
              <a:gd name="connsiteX154" fmla="*/ 2930186 w 6869873"/>
              <a:gd name="connsiteY154" fmla="*/ 13562553 h 15050406"/>
              <a:gd name="connsiteX155" fmla="*/ 2946339 w 6869873"/>
              <a:gd name="connsiteY155" fmla="*/ 13546933 h 15050406"/>
              <a:gd name="connsiteX156" fmla="*/ 2970568 w 6869873"/>
              <a:gd name="connsiteY156" fmla="*/ 13539122 h 15050406"/>
              <a:gd name="connsiteX157" fmla="*/ 2981336 w 6869873"/>
              <a:gd name="connsiteY157" fmla="*/ 13554743 h 15050406"/>
              <a:gd name="connsiteX158" fmla="*/ 2994798 w 6869873"/>
              <a:gd name="connsiteY158" fmla="*/ 13554743 h 15050406"/>
              <a:gd name="connsiteX159" fmla="*/ 3010951 w 6869873"/>
              <a:gd name="connsiteY159" fmla="*/ 13554743 h 15050406"/>
              <a:gd name="connsiteX160" fmla="*/ 3040565 w 6869873"/>
              <a:gd name="connsiteY160" fmla="*/ 13550838 h 15050406"/>
              <a:gd name="connsiteX161" fmla="*/ 3051333 w 6869873"/>
              <a:gd name="connsiteY161" fmla="*/ 13550838 h 15050406"/>
              <a:gd name="connsiteX162" fmla="*/ 3064794 w 6869873"/>
              <a:gd name="connsiteY162" fmla="*/ 13546933 h 15050406"/>
              <a:gd name="connsiteX163" fmla="*/ 3099792 w 6869873"/>
              <a:gd name="connsiteY163" fmla="*/ 13550838 h 15050406"/>
              <a:gd name="connsiteX164" fmla="*/ 3113253 w 6869873"/>
              <a:gd name="connsiteY164" fmla="*/ 13562553 h 15050406"/>
              <a:gd name="connsiteX165" fmla="*/ 3153636 w 6869873"/>
              <a:gd name="connsiteY165" fmla="*/ 13566458 h 15050406"/>
              <a:gd name="connsiteX166" fmla="*/ 3177865 w 6869873"/>
              <a:gd name="connsiteY166" fmla="*/ 13566458 h 15050406"/>
              <a:gd name="connsiteX167" fmla="*/ 3199403 w 6869873"/>
              <a:gd name="connsiteY167" fmla="*/ 13562553 h 15050406"/>
              <a:gd name="connsiteX168" fmla="*/ 3218248 w 6869873"/>
              <a:gd name="connsiteY168" fmla="*/ 13589889 h 15050406"/>
              <a:gd name="connsiteX169" fmla="*/ 3237093 w 6869873"/>
              <a:gd name="connsiteY169" fmla="*/ 13597699 h 15050406"/>
              <a:gd name="connsiteX170" fmla="*/ 3255938 w 6869873"/>
              <a:gd name="connsiteY170" fmla="*/ 13582079 h 15050406"/>
              <a:gd name="connsiteX171" fmla="*/ 3272091 w 6869873"/>
              <a:gd name="connsiteY171" fmla="*/ 13578173 h 15050406"/>
              <a:gd name="connsiteX172" fmla="*/ 3290936 w 6869873"/>
              <a:gd name="connsiteY172" fmla="*/ 13574269 h 15050406"/>
              <a:gd name="connsiteX173" fmla="*/ 3309781 w 6869873"/>
              <a:gd name="connsiteY173" fmla="*/ 13574269 h 15050406"/>
              <a:gd name="connsiteX174" fmla="*/ 3328627 w 6869873"/>
              <a:gd name="connsiteY174" fmla="*/ 13574269 h 15050406"/>
              <a:gd name="connsiteX175" fmla="*/ 3344779 w 6869873"/>
              <a:gd name="connsiteY175" fmla="*/ 13550838 h 15050406"/>
              <a:gd name="connsiteX176" fmla="*/ 3355548 w 6869873"/>
              <a:gd name="connsiteY176" fmla="*/ 13546933 h 15050406"/>
              <a:gd name="connsiteX177" fmla="*/ 3374394 w 6869873"/>
              <a:gd name="connsiteY177" fmla="*/ 13550838 h 15050406"/>
              <a:gd name="connsiteX178" fmla="*/ 3387854 w 6869873"/>
              <a:gd name="connsiteY178" fmla="*/ 13574269 h 15050406"/>
              <a:gd name="connsiteX179" fmla="*/ 3398623 w 6869873"/>
              <a:gd name="connsiteY179" fmla="*/ 13605509 h 15050406"/>
              <a:gd name="connsiteX180" fmla="*/ 3409392 w 6869873"/>
              <a:gd name="connsiteY180" fmla="*/ 13609415 h 15050406"/>
              <a:gd name="connsiteX181" fmla="*/ 3425544 w 6869873"/>
              <a:gd name="connsiteY181" fmla="*/ 13609415 h 15050406"/>
              <a:gd name="connsiteX182" fmla="*/ 3439005 w 6869873"/>
              <a:gd name="connsiteY182" fmla="*/ 13593794 h 15050406"/>
              <a:gd name="connsiteX183" fmla="*/ 3449774 w 6869873"/>
              <a:gd name="connsiteY183" fmla="*/ 13597699 h 15050406"/>
              <a:gd name="connsiteX184" fmla="*/ 3487464 w 6869873"/>
              <a:gd name="connsiteY184" fmla="*/ 13593794 h 15050406"/>
              <a:gd name="connsiteX185" fmla="*/ 3517079 w 6869873"/>
              <a:gd name="connsiteY185" fmla="*/ 13593794 h 15050406"/>
              <a:gd name="connsiteX186" fmla="*/ 3552076 w 6869873"/>
              <a:gd name="connsiteY186" fmla="*/ 13605509 h 15050406"/>
              <a:gd name="connsiteX187" fmla="*/ 3587075 w 6869873"/>
              <a:gd name="connsiteY187" fmla="*/ 13621130 h 15050406"/>
              <a:gd name="connsiteX188" fmla="*/ 3603228 w 6869873"/>
              <a:gd name="connsiteY188" fmla="*/ 13625035 h 15050406"/>
              <a:gd name="connsiteX189" fmla="*/ 3657071 w 6869873"/>
              <a:gd name="connsiteY189" fmla="*/ 13640655 h 15050406"/>
              <a:gd name="connsiteX190" fmla="*/ 3692070 w 6869873"/>
              <a:gd name="connsiteY190" fmla="*/ 13664086 h 15050406"/>
              <a:gd name="connsiteX191" fmla="*/ 3710915 w 6869873"/>
              <a:gd name="connsiteY191" fmla="*/ 13667990 h 15050406"/>
              <a:gd name="connsiteX192" fmla="*/ 3724376 w 6869873"/>
              <a:gd name="connsiteY192" fmla="*/ 13679706 h 15050406"/>
              <a:gd name="connsiteX193" fmla="*/ 3743221 w 6869873"/>
              <a:gd name="connsiteY193" fmla="*/ 13703137 h 15050406"/>
              <a:gd name="connsiteX194" fmla="*/ 3751297 w 6869873"/>
              <a:gd name="connsiteY194" fmla="*/ 13722662 h 15050406"/>
              <a:gd name="connsiteX195" fmla="*/ 3762066 w 6869873"/>
              <a:gd name="connsiteY195" fmla="*/ 13734377 h 15050406"/>
              <a:gd name="connsiteX196" fmla="*/ 3783603 w 6869873"/>
              <a:gd name="connsiteY196" fmla="*/ 13738282 h 15050406"/>
              <a:gd name="connsiteX197" fmla="*/ 3810525 w 6869873"/>
              <a:gd name="connsiteY197" fmla="*/ 13746092 h 15050406"/>
              <a:gd name="connsiteX198" fmla="*/ 3821293 w 6869873"/>
              <a:gd name="connsiteY198" fmla="*/ 13749998 h 15050406"/>
              <a:gd name="connsiteX199" fmla="*/ 3861676 w 6869873"/>
              <a:gd name="connsiteY199" fmla="*/ 13749998 h 15050406"/>
              <a:gd name="connsiteX200" fmla="*/ 3880521 w 6869873"/>
              <a:gd name="connsiteY200" fmla="*/ 13746092 h 15050406"/>
              <a:gd name="connsiteX201" fmla="*/ 3920903 w 6869873"/>
              <a:gd name="connsiteY201" fmla="*/ 13753903 h 15050406"/>
              <a:gd name="connsiteX202" fmla="*/ 3939749 w 6869873"/>
              <a:gd name="connsiteY202" fmla="*/ 13777333 h 15050406"/>
              <a:gd name="connsiteX203" fmla="*/ 3953210 w 6869873"/>
              <a:gd name="connsiteY203" fmla="*/ 13796858 h 15050406"/>
              <a:gd name="connsiteX204" fmla="*/ 3969363 w 6869873"/>
              <a:gd name="connsiteY204" fmla="*/ 13808574 h 15050406"/>
              <a:gd name="connsiteX205" fmla="*/ 3982823 w 6869873"/>
              <a:gd name="connsiteY205" fmla="*/ 13824194 h 15050406"/>
              <a:gd name="connsiteX206" fmla="*/ 3998977 w 6869873"/>
              <a:gd name="connsiteY206" fmla="*/ 13835909 h 15050406"/>
              <a:gd name="connsiteX207" fmla="*/ 4020514 w 6869873"/>
              <a:gd name="connsiteY207" fmla="*/ 13839815 h 15050406"/>
              <a:gd name="connsiteX208" fmla="*/ 4039359 w 6869873"/>
              <a:gd name="connsiteY208" fmla="*/ 13851530 h 15050406"/>
              <a:gd name="connsiteX209" fmla="*/ 4058204 w 6869873"/>
              <a:gd name="connsiteY209" fmla="*/ 13855435 h 15050406"/>
              <a:gd name="connsiteX210" fmla="*/ 4068973 w 6869873"/>
              <a:gd name="connsiteY210" fmla="*/ 13863245 h 15050406"/>
              <a:gd name="connsiteX211" fmla="*/ 4095894 w 6869873"/>
              <a:gd name="connsiteY211" fmla="*/ 13847624 h 15050406"/>
              <a:gd name="connsiteX212" fmla="*/ 4109355 w 6869873"/>
              <a:gd name="connsiteY212" fmla="*/ 13851530 h 15050406"/>
              <a:gd name="connsiteX213" fmla="*/ 4130893 w 6869873"/>
              <a:gd name="connsiteY213" fmla="*/ 13851530 h 15050406"/>
              <a:gd name="connsiteX214" fmla="*/ 4149738 w 6869873"/>
              <a:gd name="connsiteY214" fmla="*/ 13867150 h 15050406"/>
              <a:gd name="connsiteX215" fmla="*/ 4184736 w 6869873"/>
              <a:gd name="connsiteY215" fmla="*/ 13855435 h 15050406"/>
              <a:gd name="connsiteX216" fmla="*/ 4219734 w 6869873"/>
              <a:gd name="connsiteY216" fmla="*/ 13847624 h 15050406"/>
              <a:gd name="connsiteX217" fmla="*/ 4249348 w 6869873"/>
              <a:gd name="connsiteY217" fmla="*/ 13847624 h 15050406"/>
              <a:gd name="connsiteX218" fmla="*/ 4278962 w 6869873"/>
              <a:gd name="connsiteY218" fmla="*/ 13820290 h 15050406"/>
              <a:gd name="connsiteX219" fmla="*/ 4305884 w 6869873"/>
              <a:gd name="connsiteY219" fmla="*/ 13812479 h 15050406"/>
              <a:gd name="connsiteX220" fmla="*/ 4316652 w 6869873"/>
              <a:gd name="connsiteY220" fmla="*/ 13820290 h 15050406"/>
              <a:gd name="connsiteX221" fmla="*/ 4332805 w 6869873"/>
              <a:gd name="connsiteY221" fmla="*/ 13812479 h 15050406"/>
              <a:gd name="connsiteX222" fmla="*/ 4351650 w 6869873"/>
              <a:gd name="connsiteY222" fmla="*/ 13812479 h 15050406"/>
              <a:gd name="connsiteX223" fmla="*/ 4367804 w 6869873"/>
              <a:gd name="connsiteY223" fmla="*/ 13808574 h 15050406"/>
              <a:gd name="connsiteX224" fmla="*/ 4383956 w 6869873"/>
              <a:gd name="connsiteY224" fmla="*/ 13808574 h 15050406"/>
              <a:gd name="connsiteX225" fmla="*/ 4413570 w 6869873"/>
              <a:gd name="connsiteY225" fmla="*/ 13781239 h 15050406"/>
              <a:gd name="connsiteX226" fmla="*/ 4421647 w 6869873"/>
              <a:gd name="connsiteY226" fmla="*/ 13761713 h 15050406"/>
              <a:gd name="connsiteX227" fmla="*/ 4421647 w 6869873"/>
              <a:gd name="connsiteY227" fmla="*/ 13738282 h 15050406"/>
              <a:gd name="connsiteX228" fmla="*/ 4435108 w 6869873"/>
              <a:gd name="connsiteY228" fmla="*/ 13734377 h 15050406"/>
              <a:gd name="connsiteX229" fmla="*/ 4451260 w 6869873"/>
              <a:gd name="connsiteY229" fmla="*/ 13749998 h 15050406"/>
              <a:gd name="connsiteX230" fmla="*/ 4464721 w 6869873"/>
              <a:gd name="connsiteY230" fmla="*/ 13777333 h 15050406"/>
              <a:gd name="connsiteX231" fmla="*/ 4483567 w 6869873"/>
              <a:gd name="connsiteY231" fmla="*/ 13792954 h 15050406"/>
              <a:gd name="connsiteX232" fmla="*/ 4494335 w 6869873"/>
              <a:gd name="connsiteY232" fmla="*/ 13796858 h 15050406"/>
              <a:gd name="connsiteX233" fmla="*/ 4521257 w 6869873"/>
              <a:gd name="connsiteY233" fmla="*/ 13804669 h 15050406"/>
              <a:gd name="connsiteX234" fmla="*/ 4540102 w 6869873"/>
              <a:gd name="connsiteY234" fmla="*/ 13789048 h 15050406"/>
              <a:gd name="connsiteX235" fmla="*/ 4542795 w 6869873"/>
              <a:gd name="connsiteY235" fmla="*/ 13765618 h 15050406"/>
              <a:gd name="connsiteX236" fmla="*/ 4550871 w 6869873"/>
              <a:gd name="connsiteY236" fmla="*/ 13746092 h 15050406"/>
              <a:gd name="connsiteX237" fmla="*/ 4569716 w 6869873"/>
              <a:gd name="connsiteY237" fmla="*/ 13738282 h 15050406"/>
              <a:gd name="connsiteX238" fmla="*/ 4580485 w 6869873"/>
              <a:gd name="connsiteY238" fmla="*/ 13746092 h 15050406"/>
              <a:gd name="connsiteX239" fmla="*/ 4593946 w 6869873"/>
              <a:gd name="connsiteY239" fmla="*/ 13749998 h 15050406"/>
              <a:gd name="connsiteX240" fmla="*/ 4623560 w 6869873"/>
              <a:gd name="connsiteY240" fmla="*/ 13769522 h 15050406"/>
              <a:gd name="connsiteX241" fmla="*/ 4634328 w 6869873"/>
              <a:gd name="connsiteY241" fmla="*/ 13769522 h 15050406"/>
              <a:gd name="connsiteX242" fmla="*/ 4658557 w 6869873"/>
              <a:gd name="connsiteY242" fmla="*/ 13765618 h 15050406"/>
              <a:gd name="connsiteX243" fmla="*/ 4682787 w 6869873"/>
              <a:gd name="connsiteY243" fmla="*/ 13738282 h 15050406"/>
              <a:gd name="connsiteX244" fmla="*/ 4707017 w 6869873"/>
              <a:gd name="connsiteY244" fmla="*/ 13718756 h 15050406"/>
              <a:gd name="connsiteX245" fmla="*/ 4723170 w 6869873"/>
              <a:gd name="connsiteY245" fmla="*/ 13703137 h 15050406"/>
              <a:gd name="connsiteX246" fmla="*/ 4739322 w 6869873"/>
              <a:gd name="connsiteY246" fmla="*/ 13718756 h 15050406"/>
              <a:gd name="connsiteX247" fmla="*/ 4760860 w 6869873"/>
              <a:gd name="connsiteY247" fmla="*/ 13726567 h 15050406"/>
              <a:gd name="connsiteX248" fmla="*/ 4779705 w 6869873"/>
              <a:gd name="connsiteY248" fmla="*/ 13722662 h 15050406"/>
              <a:gd name="connsiteX249" fmla="*/ 4798551 w 6869873"/>
              <a:gd name="connsiteY249" fmla="*/ 13703137 h 15050406"/>
              <a:gd name="connsiteX250" fmla="*/ 4812012 w 6869873"/>
              <a:gd name="connsiteY250" fmla="*/ 13695326 h 15050406"/>
              <a:gd name="connsiteX251" fmla="*/ 4836241 w 6869873"/>
              <a:gd name="connsiteY251" fmla="*/ 13703137 h 15050406"/>
              <a:gd name="connsiteX252" fmla="*/ 4849702 w 6869873"/>
              <a:gd name="connsiteY252" fmla="*/ 13703137 h 15050406"/>
              <a:gd name="connsiteX253" fmla="*/ 4890084 w 6869873"/>
              <a:gd name="connsiteY253" fmla="*/ 13703137 h 15050406"/>
              <a:gd name="connsiteX254" fmla="*/ 4900853 w 6869873"/>
              <a:gd name="connsiteY254" fmla="*/ 13695326 h 15050406"/>
              <a:gd name="connsiteX255" fmla="*/ 4911622 w 6869873"/>
              <a:gd name="connsiteY255" fmla="*/ 13667990 h 15050406"/>
              <a:gd name="connsiteX256" fmla="*/ 4927774 w 6869873"/>
              <a:gd name="connsiteY256" fmla="*/ 13660181 h 15050406"/>
              <a:gd name="connsiteX257" fmla="*/ 4938543 w 6869873"/>
              <a:gd name="connsiteY257" fmla="*/ 13632845 h 15050406"/>
              <a:gd name="connsiteX258" fmla="*/ 4957388 w 6869873"/>
              <a:gd name="connsiteY258" fmla="*/ 13660181 h 15050406"/>
              <a:gd name="connsiteX259" fmla="*/ 4968157 w 6869873"/>
              <a:gd name="connsiteY259" fmla="*/ 13667990 h 15050406"/>
              <a:gd name="connsiteX260" fmla="*/ 4995079 w 6869873"/>
              <a:gd name="connsiteY260" fmla="*/ 13667990 h 15050406"/>
              <a:gd name="connsiteX261" fmla="*/ 5035461 w 6869873"/>
              <a:gd name="connsiteY261" fmla="*/ 13660181 h 15050406"/>
              <a:gd name="connsiteX262" fmla="*/ 5062383 w 6869873"/>
              <a:gd name="connsiteY262" fmla="*/ 13636750 h 15050406"/>
              <a:gd name="connsiteX263" fmla="*/ 5075844 w 6869873"/>
              <a:gd name="connsiteY263" fmla="*/ 13621130 h 15050406"/>
              <a:gd name="connsiteX264" fmla="*/ 5089304 w 6869873"/>
              <a:gd name="connsiteY264" fmla="*/ 13597699 h 15050406"/>
              <a:gd name="connsiteX265" fmla="*/ 5116226 w 6869873"/>
              <a:gd name="connsiteY265" fmla="*/ 13597699 h 15050406"/>
              <a:gd name="connsiteX266" fmla="*/ 5172762 w 6869873"/>
              <a:gd name="connsiteY266" fmla="*/ 13519598 h 15050406"/>
              <a:gd name="connsiteX267" fmla="*/ 5191607 w 6869873"/>
              <a:gd name="connsiteY267" fmla="*/ 13523503 h 15050406"/>
              <a:gd name="connsiteX268" fmla="*/ 5223913 w 6869873"/>
              <a:gd name="connsiteY268" fmla="*/ 13519598 h 15050406"/>
              <a:gd name="connsiteX269" fmla="*/ 5280449 w 6869873"/>
              <a:gd name="connsiteY269" fmla="*/ 13519598 h 15050406"/>
              <a:gd name="connsiteX270" fmla="*/ 5299294 w 6869873"/>
              <a:gd name="connsiteY270" fmla="*/ 13531313 h 15050406"/>
              <a:gd name="connsiteX271" fmla="*/ 5320831 w 6869873"/>
              <a:gd name="connsiteY271" fmla="*/ 13550838 h 15050406"/>
              <a:gd name="connsiteX272" fmla="*/ 5339676 w 6869873"/>
              <a:gd name="connsiteY272" fmla="*/ 13546933 h 15050406"/>
              <a:gd name="connsiteX273" fmla="*/ 5355829 w 6869873"/>
              <a:gd name="connsiteY273" fmla="*/ 13550838 h 15050406"/>
              <a:gd name="connsiteX274" fmla="*/ 5398904 w 6869873"/>
              <a:gd name="connsiteY274" fmla="*/ 13554743 h 15050406"/>
              <a:gd name="connsiteX275" fmla="*/ 5396212 w 6869873"/>
              <a:gd name="connsiteY275" fmla="*/ 13558648 h 15050406"/>
              <a:gd name="connsiteX276" fmla="*/ 5409672 w 6869873"/>
              <a:gd name="connsiteY276" fmla="*/ 13554743 h 15050406"/>
              <a:gd name="connsiteX277" fmla="*/ 5433902 w 6869873"/>
              <a:gd name="connsiteY277" fmla="*/ 13550838 h 15050406"/>
              <a:gd name="connsiteX278" fmla="*/ 5471592 w 6869873"/>
              <a:gd name="connsiteY278" fmla="*/ 13535218 h 15050406"/>
              <a:gd name="connsiteX279" fmla="*/ 5487746 w 6869873"/>
              <a:gd name="connsiteY279" fmla="*/ 13535218 h 15050406"/>
              <a:gd name="connsiteX280" fmla="*/ 5501207 w 6869873"/>
              <a:gd name="connsiteY280" fmla="*/ 13535218 h 15050406"/>
              <a:gd name="connsiteX281" fmla="*/ 5541589 w 6869873"/>
              <a:gd name="connsiteY281" fmla="*/ 13492262 h 15050406"/>
              <a:gd name="connsiteX282" fmla="*/ 5557742 w 6869873"/>
              <a:gd name="connsiteY282" fmla="*/ 13488356 h 15050406"/>
              <a:gd name="connsiteX283" fmla="*/ 5579279 w 6869873"/>
              <a:gd name="connsiteY283" fmla="*/ 13488356 h 15050406"/>
              <a:gd name="connsiteX284" fmla="*/ 5611585 w 6869873"/>
              <a:gd name="connsiteY284" fmla="*/ 13480547 h 15050406"/>
              <a:gd name="connsiteX285" fmla="*/ 5635815 w 6869873"/>
              <a:gd name="connsiteY285" fmla="*/ 13476641 h 15050406"/>
              <a:gd name="connsiteX286" fmla="*/ 5660044 w 6869873"/>
              <a:gd name="connsiteY286" fmla="*/ 13468832 h 15050406"/>
              <a:gd name="connsiteX287" fmla="*/ 5684273 w 6869873"/>
              <a:gd name="connsiteY287" fmla="*/ 13449306 h 15050406"/>
              <a:gd name="connsiteX288" fmla="*/ 5700427 w 6869873"/>
              <a:gd name="connsiteY288" fmla="*/ 13437590 h 15050406"/>
              <a:gd name="connsiteX289" fmla="*/ 5716580 w 6869873"/>
              <a:gd name="connsiteY289" fmla="*/ 13437590 h 15050406"/>
              <a:gd name="connsiteX290" fmla="*/ 5756963 w 6869873"/>
              <a:gd name="connsiteY290" fmla="*/ 13437590 h 15050406"/>
              <a:gd name="connsiteX291" fmla="*/ 5778499 w 6869873"/>
              <a:gd name="connsiteY291" fmla="*/ 13425875 h 15050406"/>
              <a:gd name="connsiteX292" fmla="*/ 5794653 w 6869873"/>
              <a:gd name="connsiteY292" fmla="*/ 13410255 h 15050406"/>
              <a:gd name="connsiteX293" fmla="*/ 5826959 w 6869873"/>
              <a:gd name="connsiteY293" fmla="*/ 13382919 h 15050406"/>
              <a:gd name="connsiteX294" fmla="*/ 5853880 w 6869873"/>
              <a:gd name="connsiteY294" fmla="*/ 13363394 h 15050406"/>
              <a:gd name="connsiteX295" fmla="*/ 5875418 w 6869873"/>
              <a:gd name="connsiteY295" fmla="*/ 13359489 h 15050406"/>
              <a:gd name="connsiteX296" fmla="*/ 5888879 w 6869873"/>
              <a:gd name="connsiteY296" fmla="*/ 13363394 h 15050406"/>
              <a:gd name="connsiteX297" fmla="*/ 5902340 w 6869873"/>
              <a:gd name="connsiteY297" fmla="*/ 13363394 h 15050406"/>
              <a:gd name="connsiteX298" fmla="*/ 5915800 w 6869873"/>
              <a:gd name="connsiteY298" fmla="*/ 13382919 h 15050406"/>
              <a:gd name="connsiteX299" fmla="*/ 5945415 w 6869873"/>
              <a:gd name="connsiteY299" fmla="*/ 13390730 h 15050406"/>
              <a:gd name="connsiteX300" fmla="*/ 5956183 w 6869873"/>
              <a:gd name="connsiteY300" fmla="*/ 13390730 h 15050406"/>
              <a:gd name="connsiteX301" fmla="*/ 5975028 w 6869873"/>
              <a:gd name="connsiteY301" fmla="*/ 13390730 h 15050406"/>
              <a:gd name="connsiteX302" fmla="*/ 5991181 w 6869873"/>
              <a:gd name="connsiteY302" fmla="*/ 13390730 h 15050406"/>
              <a:gd name="connsiteX303" fmla="*/ 6015410 w 6869873"/>
              <a:gd name="connsiteY303" fmla="*/ 13390730 h 15050406"/>
              <a:gd name="connsiteX304" fmla="*/ 6045024 w 6869873"/>
              <a:gd name="connsiteY304" fmla="*/ 13359489 h 15050406"/>
              <a:gd name="connsiteX305" fmla="*/ 6050409 w 6869873"/>
              <a:gd name="connsiteY305" fmla="*/ 13336058 h 15050406"/>
              <a:gd name="connsiteX306" fmla="*/ 6071946 w 6869873"/>
              <a:gd name="connsiteY306" fmla="*/ 13336058 h 15050406"/>
              <a:gd name="connsiteX307" fmla="*/ 6128481 w 6869873"/>
              <a:gd name="connsiteY307" fmla="*/ 13332153 h 15050406"/>
              <a:gd name="connsiteX308" fmla="*/ 6144635 w 6869873"/>
              <a:gd name="connsiteY308" fmla="*/ 13297007 h 15050406"/>
              <a:gd name="connsiteX309" fmla="*/ 6163480 w 6869873"/>
              <a:gd name="connsiteY309" fmla="*/ 13293102 h 15050406"/>
              <a:gd name="connsiteX310" fmla="*/ 6174248 w 6869873"/>
              <a:gd name="connsiteY310" fmla="*/ 13297007 h 15050406"/>
              <a:gd name="connsiteX311" fmla="*/ 6203862 w 6869873"/>
              <a:gd name="connsiteY311" fmla="*/ 13273577 h 15050406"/>
              <a:gd name="connsiteX312" fmla="*/ 6220015 w 6869873"/>
              <a:gd name="connsiteY312" fmla="*/ 13265767 h 15050406"/>
              <a:gd name="connsiteX313" fmla="*/ 6244245 w 6869873"/>
              <a:gd name="connsiteY313" fmla="*/ 13261862 h 15050406"/>
              <a:gd name="connsiteX314" fmla="*/ 6249629 w 6869873"/>
              <a:gd name="connsiteY314" fmla="*/ 13238432 h 15050406"/>
              <a:gd name="connsiteX315" fmla="*/ 6276551 w 6869873"/>
              <a:gd name="connsiteY315" fmla="*/ 13246241 h 15050406"/>
              <a:gd name="connsiteX316" fmla="*/ 6279243 w 6869873"/>
              <a:gd name="connsiteY316" fmla="*/ 13261862 h 15050406"/>
              <a:gd name="connsiteX317" fmla="*/ 6287319 w 6869873"/>
              <a:gd name="connsiteY317" fmla="*/ 13281387 h 15050406"/>
              <a:gd name="connsiteX318" fmla="*/ 6300780 w 6869873"/>
              <a:gd name="connsiteY318" fmla="*/ 13289198 h 15050406"/>
              <a:gd name="connsiteX319" fmla="*/ 6327702 w 6869873"/>
              <a:gd name="connsiteY319" fmla="*/ 13293102 h 15050406"/>
              <a:gd name="connsiteX320" fmla="*/ 6351932 w 6869873"/>
              <a:gd name="connsiteY320" fmla="*/ 13297007 h 15050406"/>
              <a:gd name="connsiteX321" fmla="*/ 6378853 w 6869873"/>
              <a:gd name="connsiteY321" fmla="*/ 13304817 h 15050406"/>
              <a:gd name="connsiteX322" fmla="*/ 6381545 w 6869873"/>
              <a:gd name="connsiteY322" fmla="*/ 13324343 h 15050406"/>
              <a:gd name="connsiteX323" fmla="*/ 6395006 w 6869873"/>
              <a:gd name="connsiteY323" fmla="*/ 13336058 h 15050406"/>
              <a:gd name="connsiteX324" fmla="*/ 6408467 w 6869873"/>
              <a:gd name="connsiteY324" fmla="*/ 13347773 h 15050406"/>
              <a:gd name="connsiteX325" fmla="*/ 6427312 w 6869873"/>
              <a:gd name="connsiteY325" fmla="*/ 13351679 h 15050406"/>
              <a:gd name="connsiteX326" fmla="*/ 6446158 w 6869873"/>
              <a:gd name="connsiteY326" fmla="*/ 13363394 h 15050406"/>
              <a:gd name="connsiteX327" fmla="*/ 6456926 w 6869873"/>
              <a:gd name="connsiteY327" fmla="*/ 13359489 h 15050406"/>
              <a:gd name="connsiteX328" fmla="*/ 6470387 w 6869873"/>
              <a:gd name="connsiteY328" fmla="*/ 13324343 h 15050406"/>
              <a:gd name="connsiteX329" fmla="*/ 6489232 w 6869873"/>
              <a:gd name="connsiteY329" fmla="*/ 13324343 h 15050406"/>
              <a:gd name="connsiteX330" fmla="*/ 6505385 w 6869873"/>
              <a:gd name="connsiteY330" fmla="*/ 13320438 h 15050406"/>
              <a:gd name="connsiteX331" fmla="*/ 6516154 w 6869873"/>
              <a:gd name="connsiteY331" fmla="*/ 13297007 h 15050406"/>
              <a:gd name="connsiteX332" fmla="*/ 6526923 w 6869873"/>
              <a:gd name="connsiteY332" fmla="*/ 13277482 h 15050406"/>
              <a:gd name="connsiteX333" fmla="*/ 6545768 w 6869873"/>
              <a:gd name="connsiteY333" fmla="*/ 13277482 h 15050406"/>
              <a:gd name="connsiteX334" fmla="*/ 6567305 w 6869873"/>
              <a:gd name="connsiteY334" fmla="*/ 13277482 h 15050406"/>
              <a:gd name="connsiteX335" fmla="*/ 6578074 w 6869873"/>
              <a:gd name="connsiteY335" fmla="*/ 13289198 h 15050406"/>
              <a:gd name="connsiteX336" fmla="*/ 6618456 w 6869873"/>
              <a:gd name="connsiteY336" fmla="*/ 13281387 h 15050406"/>
              <a:gd name="connsiteX337" fmla="*/ 6653455 w 6869873"/>
              <a:gd name="connsiteY337" fmla="*/ 13265767 h 15050406"/>
              <a:gd name="connsiteX338" fmla="*/ 6666915 w 6869873"/>
              <a:gd name="connsiteY338" fmla="*/ 13265767 h 15050406"/>
              <a:gd name="connsiteX339" fmla="*/ 6704605 w 6869873"/>
              <a:gd name="connsiteY339" fmla="*/ 13277482 h 15050406"/>
              <a:gd name="connsiteX340" fmla="*/ 6715375 w 6869873"/>
              <a:gd name="connsiteY340" fmla="*/ 13281387 h 15050406"/>
              <a:gd name="connsiteX341" fmla="*/ 6736911 w 6869873"/>
              <a:gd name="connsiteY341" fmla="*/ 13265767 h 15050406"/>
              <a:gd name="connsiteX342" fmla="*/ 6761141 w 6869873"/>
              <a:gd name="connsiteY342" fmla="*/ 13273577 h 15050406"/>
              <a:gd name="connsiteX343" fmla="*/ 6774602 w 6869873"/>
              <a:gd name="connsiteY343" fmla="*/ 13293102 h 15050406"/>
              <a:gd name="connsiteX344" fmla="*/ 6779986 w 6869873"/>
              <a:gd name="connsiteY344" fmla="*/ 13308722 h 15050406"/>
              <a:gd name="connsiteX345" fmla="*/ 6793447 w 6869873"/>
              <a:gd name="connsiteY345" fmla="*/ 13324343 h 15050406"/>
              <a:gd name="connsiteX346" fmla="*/ 6804216 w 6869873"/>
              <a:gd name="connsiteY346" fmla="*/ 13332153 h 15050406"/>
              <a:gd name="connsiteX347" fmla="*/ 6833830 w 6869873"/>
              <a:gd name="connsiteY347" fmla="*/ 13308722 h 15050406"/>
              <a:gd name="connsiteX348" fmla="*/ 6863443 w 6869873"/>
              <a:gd name="connsiteY348" fmla="*/ 13308722 h 15050406"/>
              <a:gd name="connsiteX349" fmla="*/ 6864579 w 6869873"/>
              <a:gd name="connsiteY349" fmla="*/ 13324098 h 15050406"/>
              <a:gd name="connsiteX350" fmla="*/ 6869873 w 6869873"/>
              <a:gd name="connsiteY350" fmla="*/ 13333221 h 15050406"/>
              <a:gd name="connsiteX0" fmla="*/ 6869873 w 6881748"/>
              <a:gd name="connsiteY0" fmla="*/ 13356588 h 15073773"/>
              <a:gd name="connsiteX1" fmla="*/ 6881748 w 6881748"/>
              <a:gd name="connsiteY1" fmla="*/ 1 h 15073773"/>
              <a:gd name="connsiteX2" fmla="*/ 0 w 6881748"/>
              <a:gd name="connsiteY2" fmla="*/ 23367 h 15073773"/>
              <a:gd name="connsiteX3" fmla="*/ 11875 w 6881748"/>
              <a:gd name="connsiteY3" fmla="*/ 14035006 h 15073773"/>
              <a:gd name="connsiteX4" fmla="*/ 49566 w 6881748"/>
              <a:gd name="connsiteY4" fmla="*/ 14042815 h 15073773"/>
              <a:gd name="connsiteX5" fmla="*/ 57642 w 6881748"/>
              <a:gd name="connsiteY5" fmla="*/ 14062341 h 15073773"/>
              <a:gd name="connsiteX6" fmla="*/ 81872 w 6881748"/>
              <a:gd name="connsiteY6" fmla="*/ 14070151 h 15073773"/>
              <a:gd name="connsiteX7" fmla="*/ 108794 w 6881748"/>
              <a:gd name="connsiteY7" fmla="*/ 14070151 h 15073773"/>
              <a:gd name="connsiteX8" fmla="*/ 122254 w 6881748"/>
              <a:gd name="connsiteY8" fmla="*/ 14062341 h 15073773"/>
              <a:gd name="connsiteX9" fmla="*/ 141100 w 6881748"/>
              <a:gd name="connsiteY9" fmla="*/ 14062341 h 15073773"/>
              <a:gd name="connsiteX10" fmla="*/ 159945 w 6881748"/>
              <a:gd name="connsiteY10" fmla="*/ 14074057 h 15073773"/>
              <a:gd name="connsiteX11" fmla="*/ 186866 w 6881748"/>
              <a:gd name="connsiteY11" fmla="*/ 14074057 h 15073773"/>
              <a:gd name="connsiteX12" fmla="*/ 248786 w 6881748"/>
              <a:gd name="connsiteY12" fmla="*/ 14074057 h 15073773"/>
              <a:gd name="connsiteX13" fmla="*/ 264939 w 6881748"/>
              <a:gd name="connsiteY13" fmla="*/ 14085772 h 15073773"/>
              <a:gd name="connsiteX14" fmla="*/ 297245 w 6881748"/>
              <a:gd name="connsiteY14" fmla="*/ 14101392 h 15073773"/>
              <a:gd name="connsiteX15" fmla="*/ 329551 w 6881748"/>
              <a:gd name="connsiteY15" fmla="*/ 14089676 h 15073773"/>
              <a:gd name="connsiteX16" fmla="*/ 356473 w 6881748"/>
              <a:gd name="connsiteY16" fmla="*/ 14085772 h 15073773"/>
              <a:gd name="connsiteX17" fmla="*/ 369934 w 6881748"/>
              <a:gd name="connsiteY17" fmla="*/ 14093582 h 15073773"/>
              <a:gd name="connsiteX18" fmla="*/ 394163 w 6881748"/>
              <a:gd name="connsiteY18" fmla="*/ 14128727 h 15073773"/>
              <a:gd name="connsiteX19" fmla="*/ 426469 w 6881748"/>
              <a:gd name="connsiteY19" fmla="*/ 14148253 h 15073773"/>
              <a:gd name="connsiteX20" fmla="*/ 445314 w 6881748"/>
              <a:gd name="connsiteY20" fmla="*/ 14156063 h 15073773"/>
              <a:gd name="connsiteX21" fmla="*/ 456083 w 6881748"/>
              <a:gd name="connsiteY21" fmla="*/ 14159968 h 15073773"/>
              <a:gd name="connsiteX22" fmla="*/ 485697 w 6881748"/>
              <a:gd name="connsiteY22" fmla="*/ 14159968 h 15073773"/>
              <a:gd name="connsiteX23" fmla="*/ 501850 w 6881748"/>
              <a:gd name="connsiteY23" fmla="*/ 14171683 h 15073773"/>
              <a:gd name="connsiteX24" fmla="*/ 523387 w 6881748"/>
              <a:gd name="connsiteY24" fmla="*/ 14175589 h 15073773"/>
              <a:gd name="connsiteX25" fmla="*/ 547617 w 6881748"/>
              <a:gd name="connsiteY25" fmla="*/ 14163874 h 15073773"/>
              <a:gd name="connsiteX26" fmla="*/ 571847 w 6881748"/>
              <a:gd name="connsiteY26" fmla="*/ 14159968 h 15073773"/>
              <a:gd name="connsiteX27" fmla="*/ 590692 w 6881748"/>
              <a:gd name="connsiteY27" fmla="*/ 14159968 h 15073773"/>
              <a:gd name="connsiteX28" fmla="*/ 606844 w 6881748"/>
              <a:gd name="connsiteY28" fmla="*/ 14163874 h 15073773"/>
              <a:gd name="connsiteX29" fmla="*/ 633766 w 6881748"/>
              <a:gd name="connsiteY29" fmla="*/ 14199019 h 15073773"/>
              <a:gd name="connsiteX30" fmla="*/ 644535 w 6881748"/>
              <a:gd name="connsiteY30" fmla="*/ 14214640 h 15073773"/>
              <a:gd name="connsiteX31" fmla="*/ 671457 w 6881748"/>
              <a:gd name="connsiteY31" fmla="*/ 14230260 h 15073773"/>
              <a:gd name="connsiteX32" fmla="*/ 682225 w 6881748"/>
              <a:gd name="connsiteY32" fmla="*/ 14234165 h 15073773"/>
              <a:gd name="connsiteX33" fmla="*/ 703763 w 6881748"/>
              <a:gd name="connsiteY33" fmla="*/ 14241975 h 15073773"/>
              <a:gd name="connsiteX34" fmla="*/ 719916 w 6881748"/>
              <a:gd name="connsiteY34" fmla="*/ 14245880 h 15073773"/>
              <a:gd name="connsiteX35" fmla="*/ 733377 w 6881748"/>
              <a:gd name="connsiteY35" fmla="*/ 14241975 h 15073773"/>
              <a:gd name="connsiteX36" fmla="*/ 741453 w 6881748"/>
              <a:gd name="connsiteY36" fmla="*/ 14214640 h 15073773"/>
              <a:gd name="connsiteX37" fmla="*/ 757606 w 6881748"/>
              <a:gd name="connsiteY37" fmla="*/ 14202925 h 15073773"/>
              <a:gd name="connsiteX38" fmla="*/ 760298 w 6881748"/>
              <a:gd name="connsiteY38" fmla="*/ 14202925 h 15073773"/>
              <a:gd name="connsiteX39" fmla="*/ 781836 w 6881748"/>
              <a:gd name="connsiteY39" fmla="*/ 14191209 h 15073773"/>
              <a:gd name="connsiteX40" fmla="*/ 803373 w 6881748"/>
              <a:gd name="connsiteY40" fmla="*/ 14199019 h 15073773"/>
              <a:gd name="connsiteX41" fmla="*/ 841064 w 6881748"/>
              <a:gd name="connsiteY41" fmla="*/ 14199019 h 15073773"/>
              <a:gd name="connsiteX42" fmla="*/ 859909 w 6881748"/>
              <a:gd name="connsiteY42" fmla="*/ 14191209 h 15073773"/>
              <a:gd name="connsiteX43" fmla="*/ 881446 w 6881748"/>
              <a:gd name="connsiteY43" fmla="*/ 14171683 h 15073773"/>
              <a:gd name="connsiteX44" fmla="*/ 892214 w 6881748"/>
              <a:gd name="connsiteY44" fmla="*/ 14144348 h 15073773"/>
              <a:gd name="connsiteX45" fmla="*/ 900291 w 6881748"/>
              <a:gd name="connsiteY45" fmla="*/ 14120917 h 15073773"/>
              <a:gd name="connsiteX46" fmla="*/ 911060 w 6881748"/>
              <a:gd name="connsiteY46" fmla="*/ 14093582 h 15073773"/>
              <a:gd name="connsiteX47" fmla="*/ 927213 w 6881748"/>
              <a:gd name="connsiteY47" fmla="*/ 14105297 h 15073773"/>
              <a:gd name="connsiteX48" fmla="*/ 959519 w 6881748"/>
              <a:gd name="connsiteY48" fmla="*/ 14128727 h 15073773"/>
              <a:gd name="connsiteX49" fmla="*/ 975671 w 6881748"/>
              <a:gd name="connsiteY49" fmla="*/ 14120917 h 15073773"/>
              <a:gd name="connsiteX50" fmla="*/ 1007978 w 6881748"/>
              <a:gd name="connsiteY50" fmla="*/ 14113108 h 15073773"/>
              <a:gd name="connsiteX51" fmla="*/ 1018746 w 6881748"/>
              <a:gd name="connsiteY51" fmla="*/ 14105297 h 15073773"/>
              <a:gd name="connsiteX52" fmla="*/ 1026823 w 6881748"/>
              <a:gd name="connsiteY52" fmla="*/ 14077961 h 15073773"/>
              <a:gd name="connsiteX53" fmla="*/ 1040284 w 6881748"/>
              <a:gd name="connsiteY53" fmla="*/ 14050626 h 15073773"/>
              <a:gd name="connsiteX54" fmla="*/ 1045668 w 6881748"/>
              <a:gd name="connsiteY54" fmla="*/ 14019385 h 15073773"/>
              <a:gd name="connsiteX55" fmla="*/ 1064513 w 6881748"/>
              <a:gd name="connsiteY55" fmla="*/ 14003765 h 15073773"/>
              <a:gd name="connsiteX56" fmla="*/ 1080666 w 6881748"/>
              <a:gd name="connsiteY56" fmla="*/ 13999859 h 15073773"/>
              <a:gd name="connsiteX57" fmla="*/ 1099511 w 6881748"/>
              <a:gd name="connsiteY57" fmla="*/ 13999859 h 15073773"/>
              <a:gd name="connsiteX58" fmla="*/ 1115665 w 6881748"/>
              <a:gd name="connsiteY58" fmla="*/ 13999859 h 15073773"/>
              <a:gd name="connsiteX59" fmla="*/ 1126433 w 6881748"/>
              <a:gd name="connsiteY59" fmla="*/ 13992049 h 15073773"/>
              <a:gd name="connsiteX60" fmla="*/ 1139894 w 6881748"/>
              <a:gd name="connsiteY60" fmla="*/ 13972525 h 15073773"/>
              <a:gd name="connsiteX61" fmla="*/ 1169508 w 6881748"/>
              <a:gd name="connsiteY61" fmla="*/ 13976429 h 15073773"/>
              <a:gd name="connsiteX62" fmla="*/ 1193737 w 6881748"/>
              <a:gd name="connsiteY62" fmla="*/ 13976429 h 15073773"/>
              <a:gd name="connsiteX63" fmla="*/ 1217967 w 6881748"/>
              <a:gd name="connsiteY63" fmla="*/ 13960808 h 15073773"/>
              <a:gd name="connsiteX64" fmla="*/ 1242196 w 6881748"/>
              <a:gd name="connsiteY64" fmla="*/ 13960808 h 15073773"/>
              <a:gd name="connsiteX65" fmla="*/ 1258349 w 6881748"/>
              <a:gd name="connsiteY65" fmla="*/ 13964714 h 15073773"/>
              <a:gd name="connsiteX66" fmla="*/ 1285271 w 6881748"/>
              <a:gd name="connsiteY66" fmla="*/ 13960808 h 15073773"/>
              <a:gd name="connsiteX67" fmla="*/ 1304117 w 6881748"/>
              <a:gd name="connsiteY67" fmla="*/ 13933474 h 15073773"/>
              <a:gd name="connsiteX68" fmla="*/ 1317577 w 6881748"/>
              <a:gd name="connsiteY68" fmla="*/ 13921757 h 15073773"/>
              <a:gd name="connsiteX69" fmla="*/ 1333730 w 6881748"/>
              <a:gd name="connsiteY69" fmla="*/ 13898327 h 15073773"/>
              <a:gd name="connsiteX70" fmla="*/ 1363344 w 6881748"/>
              <a:gd name="connsiteY70" fmla="*/ 13890517 h 15073773"/>
              <a:gd name="connsiteX71" fmla="*/ 1376805 w 6881748"/>
              <a:gd name="connsiteY71" fmla="*/ 13906138 h 15073773"/>
              <a:gd name="connsiteX72" fmla="*/ 1392958 w 6881748"/>
              <a:gd name="connsiteY72" fmla="*/ 13906138 h 15073773"/>
              <a:gd name="connsiteX73" fmla="*/ 1401034 w 6881748"/>
              <a:gd name="connsiteY73" fmla="*/ 13886612 h 15073773"/>
              <a:gd name="connsiteX74" fmla="*/ 1401034 w 6881748"/>
              <a:gd name="connsiteY74" fmla="*/ 13859276 h 15073773"/>
              <a:gd name="connsiteX75" fmla="*/ 1419879 w 6881748"/>
              <a:gd name="connsiteY75" fmla="*/ 13835846 h 15073773"/>
              <a:gd name="connsiteX76" fmla="*/ 1433340 w 6881748"/>
              <a:gd name="connsiteY76" fmla="*/ 13828036 h 15073773"/>
              <a:gd name="connsiteX77" fmla="*/ 1446801 w 6881748"/>
              <a:gd name="connsiteY77" fmla="*/ 13843657 h 15073773"/>
              <a:gd name="connsiteX78" fmla="*/ 1460262 w 6881748"/>
              <a:gd name="connsiteY78" fmla="*/ 13847561 h 15073773"/>
              <a:gd name="connsiteX79" fmla="*/ 1465647 w 6881748"/>
              <a:gd name="connsiteY79" fmla="*/ 13851466 h 15073773"/>
              <a:gd name="connsiteX80" fmla="*/ 1481799 w 6881748"/>
              <a:gd name="connsiteY80" fmla="*/ 13855372 h 15073773"/>
              <a:gd name="connsiteX81" fmla="*/ 1492568 w 6881748"/>
              <a:gd name="connsiteY81" fmla="*/ 13855372 h 15073773"/>
              <a:gd name="connsiteX82" fmla="*/ 1522182 w 6881748"/>
              <a:gd name="connsiteY82" fmla="*/ 13820225 h 15073773"/>
              <a:gd name="connsiteX83" fmla="*/ 1573333 w 6881748"/>
              <a:gd name="connsiteY83" fmla="*/ 13792889 h 15073773"/>
              <a:gd name="connsiteX84" fmla="*/ 1600255 w 6881748"/>
              <a:gd name="connsiteY84" fmla="*/ 13792889 h 15073773"/>
              <a:gd name="connsiteX85" fmla="*/ 1621792 w 6881748"/>
              <a:gd name="connsiteY85" fmla="*/ 13769459 h 15073773"/>
              <a:gd name="connsiteX86" fmla="*/ 1632561 w 6881748"/>
              <a:gd name="connsiteY86" fmla="*/ 13742123 h 15073773"/>
              <a:gd name="connsiteX87" fmla="*/ 1648714 w 6881748"/>
              <a:gd name="connsiteY87" fmla="*/ 13734314 h 15073773"/>
              <a:gd name="connsiteX88" fmla="*/ 1667559 w 6881748"/>
              <a:gd name="connsiteY88" fmla="*/ 13703073 h 15073773"/>
              <a:gd name="connsiteX89" fmla="*/ 1686404 w 6881748"/>
              <a:gd name="connsiteY89" fmla="*/ 13683548 h 15073773"/>
              <a:gd name="connsiteX90" fmla="*/ 1697173 w 6881748"/>
              <a:gd name="connsiteY90" fmla="*/ 13683548 h 15073773"/>
              <a:gd name="connsiteX91" fmla="*/ 1713326 w 6881748"/>
              <a:gd name="connsiteY91" fmla="*/ 13703073 h 15073773"/>
              <a:gd name="connsiteX92" fmla="*/ 1726787 w 6881748"/>
              <a:gd name="connsiteY92" fmla="*/ 13714789 h 15073773"/>
              <a:gd name="connsiteX93" fmla="*/ 1740247 w 6881748"/>
              <a:gd name="connsiteY93" fmla="*/ 13714789 h 15073773"/>
              <a:gd name="connsiteX94" fmla="*/ 1751016 w 6881748"/>
              <a:gd name="connsiteY94" fmla="*/ 13714789 h 15073773"/>
              <a:gd name="connsiteX95" fmla="*/ 1769861 w 6881748"/>
              <a:gd name="connsiteY95" fmla="*/ 13699168 h 15073773"/>
              <a:gd name="connsiteX96" fmla="*/ 1796783 w 6881748"/>
              <a:gd name="connsiteY96" fmla="*/ 13675738 h 15073773"/>
              <a:gd name="connsiteX97" fmla="*/ 1834474 w 6881748"/>
              <a:gd name="connsiteY97" fmla="*/ 13675738 h 15073773"/>
              <a:gd name="connsiteX98" fmla="*/ 1842550 w 6881748"/>
              <a:gd name="connsiteY98" fmla="*/ 13675738 h 15073773"/>
              <a:gd name="connsiteX99" fmla="*/ 1850626 w 6881748"/>
              <a:gd name="connsiteY99" fmla="*/ 13675738 h 15073773"/>
              <a:gd name="connsiteX100" fmla="*/ 1874856 w 6881748"/>
              <a:gd name="connsiteY100" fmla="*/ 13675738 h 15073773"/>
              <a:gd name="connsiteX101" fmla="*/ 1888317 w 6881748"/>
              <a:gd name="connsiteY101" fmla="*/ 13675738 h 15073773"/>
              <a:gd name="connsiteX102" fmla="*/ 1899086 w 6881748"/>
              <a:gd name="connsiteY102" fmla="*/ 13675738 h 15073773"/>
              <a:gd name="connsiteX103" fmla="*/ 1926007 w 6881748"/>
              <a:gd name="connsiteY103" fmla="*/ 13687453 h 15073773"/>
              <a:gd name="connsiteX104" fmla="*/ 1931391 w 6881748"/>
              <a:gd name="connsiteY104" fmla="*/ 13695263 h 15073773"/>
              <a:gd name="connsiteX105" fmla="*/ 1955621 w 6881748"/>
              <a:gd name="connsiteY105" fmla="*/ 13706978 h 15073773"/>
              <a:gd name="connsiteX106" fmla="*/ 1979851 w 6881748"/>
              <a:gd name="connsiteY106" fmla="*/ 13718693 h 15073773"/>
              <a:gd name="connsiteX107" fmla="*/ 1993311 w 6881748"/>
              <a:gd name="connsiteY107" fmla="*/ 13749934 h 15073773"/>
              <a:gd name="connsiteX108" fmla="*/ 2036386 w 6881748"/>
              <a:gd name="connsiteY108" fmla="*/ 13749934 h 15073773"/>
              <a:gd name="connsiteX109" fmla="*/ 2055232 w 6881748"/>
              <a:gd name="connsiteY109" fmla="*/ 13761649 h 15073773"/>
              <a:gd name="connsiteX110" fmla="*/ 2066000 w 6881748"/>
              <a:gd name="connsiteY110" fmla="*/ 13765555 h 15073773"/>
              <a:gd name="connsiteX111" fmla="*/ 2066000 w 6881748"/>
              <a:gd name="connsiteY111" fmla="*/ 13769459 h 15073773"/>
              <a:gd name="connsiteX112" fmla="*/ 2087537 w 6881748"/>
              <a:gd name="connsiteY112" fmla="*/ 13785080 h 15073773"/>
              <a:gd name="connsiteX113" fmla="*/ 2111767 w 6881748"/>
              <a:gd name="connsiteY113" fmla="*/ 13777270 h 15073773"/>
              <a:gd name="connsiteX114" fmla="*/ 2130612 w 6881748"/>
              <a:gd name="connsiteY114" fmla="*/ 13785080 h 15073773"/>
              <a:gd name="connsiteX115" fmla="*/ 2152149 w 6881748"/>
              <a:gd name="connsiteY115" fmla="*/ 13777270 h 15073773"/>
              <a:gd name="connsiteX116" fmla="*/ 2176379 w 6881748"/>
              <a:gd name="connsiteY116" fmla="*/ 13757744 h 15073773"/>
              <a:gd name="connsiteX117" fmla="*/ 2195224 w 6881748"/>
              <a:gd name="connsiteY117" fmla="*/ 13742123 h 15073773"/>
              <a:gd name="connsiteX118" fmla="*/ 2219453 w 6881748"/>
              <a:gd name="connsiteY118" fmla="*/ 13726504 h 15073773"/>
              <a:gd name="connsiteX119" fmla="*/ 2246375 w 6881748"/>
              <a:gd name="connsiteY119" fmla="*/ 13746029 h 15073773"/>
              <a:gd name="connsiteX120" fmla="*/ 2259836 w 6881748"/>
              <a:gd name="connsiteY120" fmla="*/ 13757744 h 15073773"/>
              <a:gd name="connsiteX121" fmla="*/ 2278681 w 6881748"/>
              <a:gd name="connsiteY121" fmla="*/ 13773365 h 15073773"/>
              <a:gd name="connsiteX122" fmla="*/ 2302911 w 6881748"/>
              <a:gd name="connsiteY122" fmla="*/ 13773365 h 15073773"/>
              <a:gd name="connsiteX123" fmla="*/ 2324448 w 6881748"/>
              <a:gd name="connsiteY123" fmla="*/ 13777270 h 15073773"/>
              <a:gd name="connsiteX124" fmla="*/ 2340601 w 6881748"/>
              <a:gd name="connsiteY124" fmla="*/ 13761649 h 15073773"/>
              <a:gd name="connsiteX125" fmla="*/ 2340601 w 6881748"/>
              <a:gd name="connsiteY125" fmla="*/ 13742123 h 15073773"/>
              <a:gd name="connsiteX126" fmla="*/ 2348677 w 6881748"/>
              <a:gd name="connsiteY126" fmla="*/ 13718693 h 15073773"/>
              <a:gd name="connsiteX127" fmla="*/ 2362138 w 6881748"/>
              <a:gd name="connsiteY127" fmla="*/ 13714789 h 15073773"/>
              <a:gd name="connsiteX128" fmla="*/ 2380983 w 6881748"/>
              <a:gd name="connsiteY128" fmla="*/ 13703073 h 15073773"/>
              <a:gd name="connsiteX129" fmla="*/ 2402521 w 6881748"/>
              <a:gd name="connsiteY129" fmla="*/ 13683548 h 15073773"/>
              <a:gd name="connsiteX130" fmla="*/ 2413289 w 6881748"/>
              <a:gd name="connsiteY130" fmla="*/ 13656212 h 15073773"/>
              <a:gd name="connsiteX131" fmla="*/ 2437518 w 6881748"/>
              <a:gd name="connsiteY131" fmla="*/ 13632782 h 15073773"/>
              <a:gd name="connsiteX132" fmla="*/ 2456364 w 6881748"/>
              <a:gd name="connsiteY132" fmla="*/ 13613256 h 15073773"/>
              <a:gd name="connsiteX133" fmla="*/ 2461748 w 6881748"/>
              <a:gd name="connsiteY133" fmla="*/ 13589825 h 15073773"/>
              <a:gd name="connsiteX134" fmla="*/ 2477902 w 6881748"/>
              <a:gd name="connsiteY134" fmla="*/ 13574205 h 15073773"/>
              <a:gd name="connsiteX135" fmla="*/ 2491363 w 6881748"/>
              <a:gd name="connsiteY135" fmla="*/ 13578110 h 15073773"/>
              <a:gd name="connsiteX136" fmla="*/ 2507515 w 6881748"/>
              <a:gd name="connsiteY136" fmla="*/ 13585920 h 15073773"/>
              <a:gd name="connsiteX137" fmla="*/ 2531745 w 6881748"/>
              <a:gd name="connsiteY137" fmla="*/ 13570300 h 15073773"/>
              <a:gd name="connsiteX138" fmla="*/ 2550590 w 6881748"/>
              <a:gd name="connsiteY138" fmla="*/ 13558585 h 15073773"/>
              <a:gd name="connsiteX139" fmla="*/ 2588280 w 6881748"/>
              <a:gd name="connsiteY139" fmla="*/ 13558585 h 15073773"/>
              <a:gd name="connsiteX140" fmla="*/ 2615202 w 6881748"/>
              <a:gd name="connsiteY140" fmla="*/ 13558585 h 15073773"/>
              <a:gd name="connsiteX141" fmla="*/ 2620586 w 6881748"/>
              <a:gd name="connsiteY141" fmla="*/ 13558585 h 15073773"/>
              <a:gd name="connsiteX142" fmla="*/ 2677122 w 6881748"/>
              <a:gd name="connsiteY142" fmla="*/ 13558585 h 15073773"/>
              <a:gd name="connsiteX143" fmla="*/ 2698659 w 6881748"/>
              <a:gd name="connsiteY143" fmla="*/ 13562489 h 15073773"/>
              <a:gd name="connsiteX144" fmla="*/ 2717504 w 6881748"/>
              <a:gd name="connsiteY144" fmla="*/ 13570300 h 15073773"/>
              <a:gd name="connsiteX145" fmla="*/ 2736350 w 6881748"/>
              <a:gd name="connsiteY145" fmla="*/ 13574205 h 15073773"/>
              <a:gd name="connsiteX146" fmla="*/ 2752503 w 6881748"/>
              <a:gd name="connsiteY146" fmla="*/ 13585920 h 15073773"/>
              <a:gd name="connsiteX147" fmla="*/ 2774040 w 6881748"/>
              <a:gd name="connsiteY147" fmla="*/ 13597636 h 15073773"/>
              <a:gd name="connsiteX148" fmla="*/ 2784809 w 6881748"/>
              <a:gd name="connsiteY148" fmla="*/ 13601540 h 15073773"/>
              <a:gd name="connsiteX149" fmla="*/ 2817115 w 6881748"/>
              <a:gd name="connsiteY149" fmla="*/ 13597636 h 15073773"/>
              <a:gd name="connsiteX150" fmla="*/ 2835960 w 6881748"/>
              <a:gd name="connsiteY150" fmla="*/ 13562489 h 15073773"/>
              <a:gd name="connsiteX151" fmla="*/ 2852113 w 6881748"/>
              <a:gd name="connsiteY151" fmla="*/ 13562489 h 15073773"/>
              <a:gd name="connsiteX152" fmla="*/ 2868266 w 6881748"/>
              <a:gd name="connsiteY152" fmla="*/ 13589825 h 15073773"/>
              <a:gd name="connsiteX153" fmla="*/ 2903264 w 6881748"/>
              <a:gd name="connsiteY153" fmla="*/ 13601540 h 15073773"/>
              <a:gd name="connsiteX154" fmla="*/ 2930186 w 6881748"/>
              <a:gd name="connsiteY154" fmla="*/ 13585920 h 15073773"/>
              <a:gd name="connsiteX155" fmla="*/ 2946339 w 6881748"/>
              <a:gd name="connsiteY155" fmla="*/ 13570300 h 15073773"/>
              <a:gd name="connsiteX156" fmla="*/ 2970568 w 6881748"/>
              <a:gd name="connsiteY156" fmla="*/ 13562489 h 15073773"/>
              <a:gd name="connsiteX157" fmla="*/ 2981336 w 6881748"/>
              <a:gd name="connsiteY157" fmla="*/ 13578110 h 15073773"/>
              <a:gd name="connsiteX158" fmla="*/ 2994798 w 6881748"/>
              <a:gd name="connsiteY158" fmla="*/ 13578110 h 15073773"/>
              <a:gd name="connsiteX159" fmla="*/ 3010951 w 6881748"/>
              <a:gd name="connsiteY159" fmla="*/ 13578110 h 15073773"/>
              <a:gd name="connsiteX160" fmla="*/ 3040565 w 6881748"/>
              <a:gd name="connsiteY160" fmla="*/ 13574205 h 15073773"/>
              <a:gd name="connsiteX161" fmla="*/ 3051333 w 6881748"/>
              <a:gd name="connsiteY161" fmla="*/ 13574205 h 15073773"/>
              <a:gd name="connsiteX162" fmla="*/ 3064794 w 6881748"/>
              <a:gd name="connsiteY162" fmla="*/ 13570300 h 15073773"/>
              <a:gd name="connsiteX163" fmla="*/ 3099792 w 6881748"/>
              <a:gd name="connsiteY163" fmla="*/ 13574205 h 15073773"/>
              <a:gd name="connsiteX164" fmla="*/ 3113253 w 6881748"/>
              <a:gd name="connsiteY164" fmla="*/ 13585920 h 15073773"/>
              <a:gd name="connsiteX165" fmla="*/ 3153636 w 6881748"/>
              <a:gd name="connsiteY165" fmla="*/ 13589825 h 15073773"/>
              <a:gd name="connsiteX166" fmla="*/ 3177865 w 6881748"/>
              <a:gd name="connsiteY166" fmla="*/ 13589825 h 15073773"/>
              <a:gd name="connsiteX167" fmla="*/ 3199403 w 6881748"/>
              <a:gd name="connsiteY167" fmla="*/ 13585920 h 15073773"/>
              <a:gd name="connsiteX168" fmla="*/ 3218248 w 6881748"/>
              <a:gd name="connsiteY168" fmla="*/ 13613256 h 15073773"/>
              <a:gd name="connsiteX169" fmla="*/ 3237093 w 6881748"/>
              <a:gd name="connsiteY169" fmla="*/ 13621066 h 15073773"/>
              <a:gd name="connsiteX170" fmla="*/ 3255938 w 6881748"/>
              <a:gd name="connsiteY170" fmla="*/ 13605446 h 15073773"/>
              <a:gd name="connsiteX171" fmla="*/ 3272091 w 6881748"/>
              <a:gd name="connsiteY171" fmla="*/ 13601540 h 15073773"/>
              <a:gd name="connsiteX172" fmla="*/ 3290936 w 6881748"/>
              <a:gd name="connsiteY172" fmla="*/ 13597636 h 15073773"/>
              <a:gd name="connsiteX173" fmla="*/ 3309781 w 6881748"/>
              <a:gd name="connsiteY173" fmla="*/ 13597636 h 15073773"/>
              <a:gd name="connsiteX174" fmla="*/ 3328627 w 6881748"/>
              <a:gd name="connsiteY174" fmla="*/ 13597636 h 15073773"/>
              <a:gd name="connsiteX175" fmla="*/ 3344779 w 6881748"/>
              <a:gd name="connsiteY175" fmla="*/ 13574205 h 15073773"/>
              <a:gd name="connsiteX176" fmla="*/ 3355548 w 6881748"/>
              <a:gd name="connsiteY176" fmla="*/ 13570300 h 15073773"/>
              <a:gd name="connsiteX177" fmla="*/ 3374394 w 6881748"/>
              <a:gd name="connsiteY177" fmla="*/ 13574205 h 15073773"/>
              <a:gd name="connsiteX178" fmla="*/ 3387854 w 6881748"/>
              <a:gd name="connsiteY178" fmla="*/ 13597636 h 15073773"/>
              <a:gd name="connsiteX179" fmla="*/ 3398623 w 6881748"/>
              <a:gd name="connsiteY179" fmla="*/ 13628876 h 15073773"/>
              <a:gd name="connsiteX180" fmla="*/ 3409392 w 6881748"/>
              <a:gd name="connsiteY180" fmla="*/ 13632782 h 15073773"/>
              <a:gd name="connsiteX181" fmla="*/ 3425544 w 6881748"/>
              <a:gd name="connsiteY181" fmla="*/ 13632782 h 15073773"/>
              <a:gd name="connsiteX182" fmla="*/ 3439005 w 6881748"/>
              <a:gd name="connsiteY182" fmla="*/ 13617161 h 15073773"/>
              <a:gd name="connsiteX183" fmla="*/ 3449774 w 6881748"/>
              <a:gd name="connsiteY183" fmla="*/ 13621066 h 15073773"/>
              <a:gd name="connsiteX184" fmla="*/ 3487464 w 6881748"/>
              <a:gd name="connsiteY184" fmla="*/ 13617161 h 15073773"/>
              <a:gd name="connsiteX185" fmla="*/ 3517079 w 6881748"/>
              <a:gd name="connsiteY185" fmla="*/ 13617161 h 15073773"/>
              <a:gd name="connsiteX186" fmla="*/ 3552076 w 6881748"/>
              <a:gd name="connsiteY186" fmla="*/ 13628876 h 15073773"/>
              <a:gd name="connsiteX187" fmla="*/ 3587075 w 6881748"/>
              <a:gd name="connsiteY187" fmla="*/ 13644497 h 15073773"/>
              <a:gd name="connsiteX188" fmla="*/ 3603228 w 6881748"/>
              <a:gd name="connsiteY188" fmla="*/ 13648402 h 15073773"/>
              <a:gd name="connsiteX189" fmla="*/ 3657071 w 6881748"/>
              <a:gd name="connsiteY189" fmla="*/ 13664022 h 15073773"/>
              <a:gd name="connsiteX190" fmla="*/ 3692070 w 6881748"/>
              <a:gd name="connsiteY190" fmla="*/ 13687453 h 15073773"/>
              <a:gd name="connsiteX191" fmla="*/ 3710915 w 6881748"/>
              <a:gd name="connsiteY191" fmla="*/ 13691357 h 15073773"/>
              <a:gd name="connsiteX192" fmla="*/ 3724376 w 6881748"/>
              <a:gd name="connsiteY192" fmla="*/ 13703073 h 15073773"/>
              <a:gd name="connsiteX193" fmla="*/ 3743221 w 6881748"/>
              <a:gd name="connsiteY193" fmla="*/ 13726504 h 15073773"/>
              <a:gd name="connsiteX194" fmla="*/ 3751297 w 6881748"/>
              <a:gd name="connsiteY194" fmla="*/ 13746029 h 15073773"/>
              <a:gd name="connsiteX195" fmla="*/ 3762066 w 6881748"/>
              <a:gd name="connsiteY195" fmla="*/ 13757744 h 15073773"/>
              <a:gd name="connsiteX196" fmla="*/ 3783603 w 6881748"/>
              <a:gd name="connsiteY196" fmla="*/ 13761649 h 15073773"/>
              <a:gd name="connsiteX197" fmla="*/ 3810525 w 6881748"/>
              <a:gd name="connsiteY197" fmla="*/ 13769459 h 15073773"/>
              <a:gd name="connsiteX198" fmla="*/ 3821293 w 6881748"/>
              <a:gd name="connsiteY198" fmla="*/ 13773365 h 15073773"/>
              <a:gd name="connsiteX199" fmla="*/ 3861676 w 6881748"/>
              <a:gd name="connsiteY199" fmla="*/ 13773365 h 15073773"/>
              <a:gd name="connsiteX200" fmla="*/ 3880521 w 6881748"/>
              <a:gd name="connsiteY200" fmla="*/ 13769459 h 15073773"/>
              <a:gd name="connsiteX201" fmla="*/ 3920903 w 6881748"/>
              <a:gd name="connsiteY201" fmla="*/ 13777270 h 15073773"/>
              <a:gd name="connsiteX202" fmla="*/ 3939749 w 6881748"/>
              <a:gd name="connsiteY202" fmla="*/ 13800700 h 15073773"/>
              <a:gd name="connsiteX203" fmla="*/ 3953210 w 6881748"/>
              <a:gd name="connsiteY203" fmla="*/ 13820225 h 15073773"/>
              <a:gd name="connsiteX204" fmla="*/ 3969363 w 6881748"/>
              <a:gd name="connsiteY204" fmla="*/ 13831941 h 15073773"/>
              <a:gd name="connsiteX205" fmla="*/ 3982823 w 6881748"/>
              <a:gd name="connsiteY205" fmla="*/ 13847561 h 15073773"/>
              <a:gd name="connsiteX206" fmla="*/ 3998977 w 6881748"/>
              <a:gd name="connsiteY206" fmla="*/ 13859276 h 15073773"/>
              <a:gd name="connsiteX207" fmla="*/ 4020514 w 6881748"/>
              <a:gd name="connsiteY207" fmla="*/ 13863182 h 15073773"/>
              <a:gd name="connsiteX208" fmla="*/ 4039359 w 6881748"/>
              <a:gd name="connsiteY208" fmla="*/ 13874897 h 15073773"/>
              <a:gd name="connsiteX209" fmla="*/ 4058204 w 6881748"/>
              <a:gd name="connsiteY209" fmla="*/ 13878802 h 15073773"/>
              <a:gd name="connsiteX210" fmla="*/ 4068973 w 6881748"/>
              <a:gd name="connsiteY210" fmla="*/ 13886612 h 15073773"/>
              <a:gd name="connsiteX211" fmla="*/ 4095894 w 6881748"/>
              <a:gd name="connsiteY211" fmla="*/ 13870991 h 15073773"/>
              <a:gd name="connsiteX212" fmla="*/ 4109355 w 6881748"/>
              <a:gd name="connsiteY212" fmla="*/ 13874897 h 15073773"/>
              <a:gd name="connsiteX213" fmla="*/ 4130893 w 6881748"/>
              <a:gd name="connsiteY213" fmla="*/ 13874897 h 15073773"/>
              <a:gd name="connsiteX214" fmla="*/ 4149738 w 6881748"/>
              <a:gd name="connsiteY214" fmla="*/ 13890517 h 15073773"/>
              <a:gd name="connsiteX215" fmla="*/ 4184736 w 6881748"/>
              <a:gd name="connsiteY215" fmla="*/ 13878802 h 15073773"/>
              <a:gd name="connsiteX216" fmla="*/ 4219734 w 6881748"/>
              <a:gd name="connsiteY216" fmla="*/ 13870991 h 15073773"/>
              <a:gd name="connsiteX217" fmla="*/ 4249348 w 6881748"/>
              <a:gd name="connsiteY217" fmla="*/ 13870991 h 15073773"/>
              <a:gd name="connsiteX218" fmla="*/ 4278962 w 6881748"/>
              <a:gd name="connsiteY218" fmla="*/ 13843657 h 15073773"/>
              <a:gd name="connsiteX219" fmla="*/ 4305884 w 6881748"/>
              <a:gd name="connsiteY219" fmla="*/ 13835846 h 15073773"/>
              <a:gd name="connsiteX220" fmla="*/ 4316652 w 6881748"/>
              <a:gd name="connsiteY220" fmla="*/ 13843657 h 15073773"/>
              <a:gd name="connsiteX221" fmla="*/ 4332805 w 6881748"/>
              <a:gd name="connsiteY221" fmla="*/ 13835846 h 15073773"/>
              <a:gd name="connsiteX222" fmla="*/ 4351650 w 6881748"/>
              <a:gd name="connsiteY222" fmla="*/ 13835846 h 15073773"/>
              <a:gd name="connsiteX223" fmla="*/ 4367804 w 6881748"/>
              <a:gd name="connsiteY223" fmla="*/ 13831941 h 15073773"/>
              <a:gd name="connsiteX224" fmla="*/ 4383956 w 6881748"/>
              <a:gd name="connsiteY224" fmla="*/ 13831941 h 15073773"/>
              <a:gd name="connsiteX225" fmla="*/ 4413570 w 6881748"/>
              <a:gd name="connsiteY225" fmla="*/ 13804606 h 15073773"/>
              <a:gd name="connsiteX226" fmla="*/ 4421647 w 6881748"/>
              <a:gd name="connsiteY226" fmla="*/ 13785080 h 15073773"/>
              <a:gd name="connsiteX227" fmla="*/ 4421647 w 6881748"/>
              <a:gd name="connsiteY227" fmla="*/ 13761649 h 15073773"/>
              <a:gd name="connsiteX228" fmla="*/ 4435108 w 6881748"/>
              <a:gd name="connsiteY228" fmla="*/ 13757744 h 15073773"/>
              <a:gd name="connsiteX229" fmla="*/ 4451260 w 6881748"/>
              <a:gd name="connsiteY229" fmla="*/ 13773365 h 15073773"/>
              <a:gd name="connsiteX230" fmla="*/ 4464721 w 6881748"/>
              <a:gd name="connsiteY230" fmla="*/ 13800700 h 15073773"/>
              <a:gd name="connsiteX231" fmla="*/ 4483567 w 6881748"/>
              <a:gd name="connsiteY231" fmla="*/ 13816321 h 15073773"/>
              <a:gd name="connsiteX232" fmla="*/ 4494335 w 6881748"/>
              <a:gd name="connsiteY232" fmla="*/ 13820225 h 15073773"/>
              <a:gd name="connsiteX233" fmla="*/ 4521257 w 6881748"/>
              <a:gd name="connsiteY233" fmla="*/ 13828036 h 15073773"/>
              <a:gd name="connsiteX234" fmla="*/ 4540102 w 6881748"/>
              <a:gd name="connsiteY234" fmla="*/ 13812415 h 15073773"/>
              <a:gd name="connsiteX235" fmla="*/ 4542795 w 6881748"/>
              <a:gd name="connsiteY235" fmla="*/ 13788985 h 15073773"/>
              <a:gd name="connsiteX236" fmla="*/ 4550871 w 6881748"/>
              <a:gd name="connsiteY236" fmla="*/ 13769459 h 15073773"/>
              <a:gd name="connsiteX237" fmla="*/ 4569716 w 6881748"/>
              <a:gd name="connsiteY237" fmla="*/ 13761649 h 15073773"/>
              <a:gd name="connsiteX238" fmla="*/ 4580485 w 6881748"/>
              <a:gd name="connsiteY238" fmla="*/ 13769459 h 15073773"/>
              <a:gd name="connsiteX239" fmla="*/ 4593946 w 6881748"/>
              <a:gd name="connsiteY239" fmla="*/ 13773365 h 15073773"/>
              <a:gd name="connsiteX240" fmla="*/ 4623560 w 6881748"/>
              <a:gd name="connsiteY240" fmla="*/ 13792889 h 15073773"/>
              <a:gd name="connsiteX241" fmla="*/ 4634328 w 6881748"/>
              <a:gd name="connsiteY241" fmla="*/ 13792889 h 15073773"/>
              <a:gd name="connsiteX242" fmla="*/ 4658557 w 6881748"/>
              <a:gd name="connsiteY242" fmla="*/ 13788985 h 15073773"/>
              <a:gd name="connsiteX243" fmla="*/ 4682787 w 6881748"/>
              <a:gd name="connsiteY243" fmla="*/ 13761649 h 15073773"/>
              <a:gd name="connsiteX244" fmla="*/ 4707017 w 6881748"/>
              <a:gd name="connsiteY244" fmla="*/ 13742123 h 15073773"/>
              <a:gd name="connsiteX245" fmla="*/ 4723170 w 6881748"/>
              <a:gd name="connsiteY245" fmla="*/ 13726504 h 15073773"/>
              <a:gd name="connsiteX246" fmla="*/ 4739322 w 6881748"/>
              <a:gd name="connsiteY246" fmla="*/ 13742123 h 15073773"/>
              <a:gd name="connsiteX247" fmla="*/ 4760860 w 6881748"/>
              <a:gd name="connsiteY247" fmla="*/ 13749934 h 15073773"/>
              <a:gd name="connsiteX248" fmla="*/ 4779705 w 6881748"/>
              <a:gd name="connsiteY248" fmla="*/ 13746029 h 15073773"/>
              <a:gd name="connsiteX249" fmla="*/ 4798551 w 6881748"/>
              <a:gd name="connsiteY249" fmla="*/ 13726504 h 15073773"/>
              <a:gd name="connsiteX250" fmla="*/ 4812012 w 6881748"/>
              <a:gd name="connsiteY250" fmla="*/ 13718693 h 15073773"/>
              <a:gd name="connsiteX251" fmla="*/ 4836241 w 6881748"/>
              <a:gd name="connsiteY251" fmla="*/ 13726504 h 15073773"/>
              <a:gd name="connsiteX252" fmla="*/ 4849702 w 6881748"/>
              <a:gd name="connsiteY252" fmla="*/ 13726504 h 15073773"/>
              <a:gd name="connsiteX253" fmla="*/ 4890084 w 6881748"/>
              <a:gd name="connsiteY253" fmla="*/ 13726504 h 15073773"/>
              <a:gd name="connsiteX254" fmla="*/ 4900853 w 6881748"/>
              <a:gd name="connsiteY254" fmla="*/ 13718693 h 15073773"/>
              <a:gd name="connsiteX255" fmla="*/ 4911622 w 6881748"/>
              <a:gd name="connsiteY255" fmla="*/ 13691357 h 15073773"/>
              <a:gd name="connsiteX256" fmla="*/ 4927774 w 6881748"/>
              <a:gd name="connsiteY256" fmla="*/ 13683548 h 15073773"/>
              <a:gd name="connsiteX257" fmla="*/ 4938543 w 6881748"/>
              <a:gd name="connsiteY257" fmla="*/ 13656212 h 15073773"/>
              <a:gd name="connsiteX258" fmla="*/ 4957388 w 6881748"/>
              <a:gd name="connsiteY258" fmla="*/ 13683548 h 15073773"/>
              <a:gd name="connsiteX259" fmla="*/ 4968157 w 6881748"/>
              <a:gd name="connsiteY259" fmla="*/ 13691357 h 15073773"/>
              <a:gd name="connsiteX260" fmla="*/ 4995079 w 6881748"/>
              <a:gd name="connsiteY260" fmla="*/ 13691357 h 15073773"/>
              <a:gd name="connsiteX261" fmla="*/ 5035461 w 6881748"/>
              <a:gd name="connsiteY261" fmla="*/ 13683548 h 15073773"/>
              <a:gd name="connsiteX262" fmla="*/ 5062383 w 6881748"/>
              <a:gd name="connsiteY262" fmla="*/ 13660117 h 15073773"/>
              <a:gd name="connsiteX263" fmla="*/ 5075844 w 6881748"/>
              <a:gd name="connsiteY263" fmla="*/ 13644497 h 15073773"/>
              <a:gd name="connsiteX264" fmla="*/ 5089304 w 6881748"/>
              <a:gd name="connsiteY264" fmla="*/ 13621066 h 15073773"/>
              <a:gd name="connsiteX265" fmla="*/ 5116226 w 6881748"/>
              <a:gd name="connsiteY265" fmla="*/ 13621066 h 15073773"/>
              <a:gd name="connsiteX266" fmla="*/ 5172762 w 6881748"/>
              <a:gd name="connsiteY266" fmla="*/ 13542965 h 15073773"/>
              <a:gd name="connsiteX267" fmla="*/ 5191607 w 6881748"/>
              <a:gd name="connsiteY267" fmla="*/ 13546870 h 15073773"/>
              <a:gd name="connsiteX268" fmla="*/ 5223913 w 6881748"/>
              <a:gd name="connsiteY268" fmla="*/ 13542965 h 15073773"/>
              <a:gd name="connsiteX269" fmla="*/ 5280449 w 6881748"/>
              <a:gd name="connsiteY269" fmla="*/ 13542965 h 15073773"/>
              <a:gd name="connsiteX270" fmla="*/ 5299294 w 6881748"/>
              <a:gd name="connsiteY270" fmla="*/ 13554680 h 15073773"/>
              <a:gd name="connsiteX271" fmla="*/ 5320831 w 6881748"/>
              <a:gd name="connsiteY271" fmla="*/ 13574205 h 15073773"/>
              <a:gd name="connsiteX272" fmla="*/ 5339676 w 6881748"/>
              <a:gd name="connsiteY272" fmla="*/ 13570300 h 15073773"/>
              <a:gd name="connsiteX273" fmla="*/ 5355829 w 6881748"/>
              <a:gd name="connsiteY273" fmla="*/ 13574205 h 15073773"/>
              <a:gd name="connsiteX274" fmla="*/ 5398904 w 6881748"/>
              <a:gd name="connsiteY274" fmla="*/ 13578110 h 15073773"/>
              <a:gd name="connsiteX275" fmla="*/ 5396212 w 6881748"/>
              <a:gd name="connsiteY275" fmla="*/ 13582015 h 15073773"/>
              <a:gd name="connsiteX276" fmla="*/ 5409672 w 6881748"/>
              <a:gd name="connsiteY276" fmla="*/ 13578110 h 15073773"/>
              <a:gd name="connsiteX277" fmla="*/ 5433902 w 6881748"/>
              <a:gd name="connsiteY277" fmla="*/ 13574205 h 15073773"/>
              <a:gd name="connsiteX278" fmla="*/ 5471592 w 6881748"/>
              <a:gd name="connsiteY278" fmla="*/ 13558585 h 15073773"/>
              <a:gd name="connsiteX279" fmla="*/ 5487746 w 6881748"/>
              <a:gd name="connsiteY279" fmla="*/ 13558585 h 15073773"/>
              <a:gd name="connsiteX280" fmla="*/ 5501207 w 6881748"/>
              <a:gd name="connsiteY280" fmla="*/ 13558585 h 15073773"/>
              <a:gd name="connsiteX281" fmla="*/ 5541589 w 6881748"/>
              <a:gd name="connsiteY281" fmla="*/ 13515629 h 15073773"/>
              <a:gd name="connsiteX282" fmla="*/ 5557742 w 6881748"/>
              <a:gd name="connsiteY282" fmla="*/ 13511723 h 15073773"/>
              <a:gd name="connsiteX283" fmla="*/ 5579279 w 6881748"/>
              <a:gd name="connsiteY283" fmla="*/ 13511723 h 15073773"/>
              <a:gd name="connsiteX284" fmla="*/ 5611585 w 6881748"/>
              <a:gd name="connsiteY284" fmla="*/ 13503914 h 15073773"/>
              <a:gd name="connsiteX285" fmla="*/ 5635815 w 6881748"/>
              <a:gd name="connsiteY285" fmla="*/ 13500008 h 15073773"/>
              <a:gd name="connsiteX286" fmla="*/ 5660044 w 6881748"/>
              <a:gd name="connsiteY286" fmla="*/ 13492199 h 15073773"/>
              <a:gd name="connsiteX287" fmla="*/ 5684273 w 6881748"/>
              <a:gd name="connsiteY287" fmla="*/ 13472673 h 15073773"/>
              <a:gd name="connsiteX288" fmla="*/ 5700427 w 6881748"/>
              <a:gd name="connsiteY288" fmla="*/ 13460957 h 15073773"/>
              <a:gd name="connsiteX289" fmla="*/ 5716580 w 6881748"/>
              <a:gd name="connsiteY289" fmla="*/ 13460957 h 15073773"/>
              <a:gd name="connsiteX290" fmla="*/ 5756963 w 6881748"/>
              <a:gd name="connsiteY290" fmla="*/ 13460957 h 15073773"/>
              <a:gd name="connsiteX291" fmla="*/ 5778499 w 6881748"/>
              <a:gd name="connsiteY291" fmla="*/ 13449242 h 15073773"/>
              <a:gd name="connsiteX292" fmla="*/ 5794653 w 6881748"/>
              <a:gd name="connsiteY292" fmla="*/ 13433622 h 15073773"/>
              <a:gd name="connsiteX293" fmla="*/ 5826959 w 6881748"/>
              <a:gd name="connsiteY293" fmla="*/ 13406286 h 15073773"/>
              <a:gd name="connsiteX294" fmla="*/ 5853880 w 6881748"/>
              <a:gd name="connsiteY294" fmla="*/ 13386761 h 15073773"/>
              <a:gd name="connsiteX295" fmla="*/ 5875418 w 6881748"/>
              <a:gd name="connsiteY295" fmla="*/ 13382856 h 15073773"/>
              <a:gd name="connsiteX296" fmla="*/ 5888879 w 6881748"/>
              <a:gd name="connsiteY296" fmla="*/ 13386761 h 15073773"/>
              <a:gd name="connsiteX297" fmla="*/ 5902340 w 6881748"/>
              <a:gd name="connsiteY297" fmla="*/ 13386761 h 15073773"/>
              <a:gd name="connsiteX298" fmla="*/ 5915800 w 6881748"/>
              <a:gd name="connsiteY298" fmla="*/ 13406286 h 15073773"/>
              <a:gd name="connsiteX299" fmla="*/ 5945415 w 6881748"/>
              <a:gd name="connsiteY299" fmla="*/ 13414097 h 15073773"/>
              <a:gd name="connsiteX300" fmla="*/ 5956183 w 6881748"/>
              <a:gd name="connsiteY300" fmla="*/ 13414097 h 15073773"/>
              <a:gd name="connsiteX301" fmla="*/ 5975028 w 6881748"/>
              <a:gd name="connsiteY301" fmla="*/ 13414097 h 15073773"/>
              <a:gd name="connsiteX302" fmla="*/ 5991181 w 6881748"/>
              <a:gd name="connsiteY302" fmla="*/ 13414097 h 15073773"/>
              <a:gd name="connsiteX303" fmla="*/ 6015410 w 6881748"/>
              <a:gd name="connsiteY303" fmla="*/ 13414097 h 15073773"/>
              <a:gd name="connsiteX304" fmla="*/ 6045024 w 6881748"/>
              <a:gd name="connsiteY304" fmla="*/ 13382856 h 15073773"/>
              <a:gd name="connsiteX305" fmla="*/ 6050409 w 6881748"/>
              <a:gd name="connsiteY305" fmla="*/ 13359425 h 15073773"/>
              <a:gd name="connsiteX306" fmla="*/ 6071946 w 6881748"/>
              <a:gd name="connsiteY306" fmla="*/ 13359425 h 15073773"/>
              <a:gd name="connsiteX307" fmla="*/ 6128481 w 6881748"/>
              <a:gd name="connsiteY307" fmla="*/ 13355520 h 15073773"/>
              <a:gd name="connsiteX308" fmla="*/ 6144635 w 6881748"/>
              <a:gd name="connsiteY308" fmla="*/ 13320374 h 15073773"/>
              <a:gd name="connsiteX309" fmla="*/ 6163480 w 6881748"/>
              <a:gd name="connsiteY309" fmla="*/ 13316469 h 15073773"/>
              <a:gd name="connsiteX310" fmla="*/ 6174248 w 6881748"/>
              <a:gd name="connsiteY310" fmla="*/ 13320374 h 15073773"/>
              <a:gd name="connsiteX311" fmla="*/ 6203862 w 6881748"/>
              <a:gd name="connsiteY311" fmla="*/ 13296944 h 15073773"/>
              <a:gd name="connsiteX312" fmla="*/ 6220015 w 6881748"/>
              <a:gd name="connsiteY312" fmla="*/ 13289134 h 15073773"/>
              <a:gd name="connsiteX313" fmla="*/ 6244245 w 6881748"/>
              <a:gd name="connsiteY313" fmla="*/ 13285229 h 15073773"/>
              <a:gd name="connsiteX314" fmla="*/ 6249629 w 6881748"/>
              <a:gd name="connsiteY314" fmla="*/ 13261799 h 15073773"/>
              <a:gd name="connsiteX315" fmla="*/ 6276551 w 6881748"/>
              <a:gd name="connsiteY315" fmla="*/ 13269608 h 15073773"/>
              <a:gd name="connsiteX316" fmla="*/ 6279243 w 6881748"/>
              <a:gd name="connsiteY316" fmla="*/ 13285229 h 15073773"/>
              <a:gd name="connsiteX317" fmla="*/ 6287319 w 6881748"/>
              <a:gd name="connsiteY317" fmla="*/ 13304754 h 15073773"/>
              <a:gd name="connsiteX318" fmla="*/ 6300780 w 6881748"/>
              <a:gd name="connsiteY318" fmla="*/ 13312565 h 15073773"/>
              <a:gd name="connsiteX319" fmla="*/ 6327702 w 6881748"/>
              <a:gd name="connsiteY319" fmla="*/ 13316469 h 15073773"/>
              <a:gd name="connsiteX320" fmla="*/ 6351932 w 6881748"/>
              <a:gd name="connsiteY320" fmla="*/ 13320374 h 15073773"/>
              <a:gd name="connsiteX321" fmla="*/ 6378853 w 6881748"/>
              <a:gd name="connsiteY321" fmla="*/ 13328184 h 15073773"/>
              <a:gd name="connsiteX322" fmla="*/ 6381545 w 6881748"/>
              <a:gd name="connsiteY322" fmla="*/ 13347710 h 15073773"/>
              <a:gd name="connsiteX323" fmla="*/ 6395006 w 6881748"/>
              <a:gd name="connsiteY323" fmla="*/ 13359425 h 15073773"/>
              <a:gd name="connsiteX324" fmla="*/ 6408467 w 6881748"/>
              <a:gd name="connsiteY324" fmla="*/ 13371140 h 15073773"/>
              <a:gd name="connsiteX325" fmla="*/ 6427312 w 6881748"/>
              <a:gd name="connsiteY325" fmla="*/ 13375046 h 15073773"/>
              <a:gd name="connsiteX326" fmla="*/ 6446158 w 6881748"/>
              <a:gd name="connsiteY326" fmla="*/ 13386761 h 15073773"/>
              <a:gd name="connsiteX327" fmla="*/ 6456926 w 6881748"/>
              <a:gd name="connsiteY327" fmla="*/ 13382856 h 15073773"/>
              <a:gd name="connsiteX328" fmla="*/ 6470387 w 6881748"/>
              <a:gd name="connsiteY328" fmla="*/ 13347710 h 15073773"/>
              <a:gd name="connsiteX329" fmla="*/ 6489232 w 6881748"/>
              <a:gd name="connsiteY329" fmla="*/ 13347710 h 15073773"/>
              <a:gd name="connsiteX330" fmla="*/ 6505385 w 6881748"/>
              <a:gd name="connsiteY330" fmla="*/ 13343805 h 15073773"/>
              <a:gd name="connsiteX331" fmla="*/ 6516154 w 6881748"/>
              <a:gd name="connsiteY331" fmla="*/ 13320374 h 15073773"/>
              <a:gd name="connsiteX332" fmla="*/ 6526923 w 6881748"/>
              <a:gd name="connsiteY332" fmla="*/ 13300849 h 15073773"/>
              <a:gd name="connsiteX333" fmla="*/ 6545768 w 6881748"/>
              <a:gd name="connsiteY333" fmla="*/ 13300849 h 15073773"/>
              <a:gd name="connsiteX334" fmla="*/ 6567305 w 6881748"/>
              <a:gd name="connsiteY334" fmla="*/ 13300849 h 15073773"/>
              <a:gd name="connsiteX335" fmla="*/ 6578074 w 6881748"/>
              <a:gd name="connsiteY335" fmla="*/ 13312565 h 15073773"/>
              <a:gd name="connsiteX336" fmla="*/ 6618456 w 6881748"/>
              <a:gd name="connsiteY336" fmla="*/ 13304754 h 15073773"/>
              <a:gd name="connsiteX337" fmla="*/ 6653455 w 6881748"/>
              <a:gd name="connsiteY337" fmla="*/ 13289134 h 15073773"/>
              <a:gd name="connsiteX338" fmla="*/ 6666915 w 6881748"/>
              <a:gd name="connsiteY338" fmla="*/ 13289134 h 15073773"/>
              <a:gd name="connsiteX339" fmla="*/ 6704605 w 6881748"/>
              <a:gd name="connsiteY339" fmla="*/ 13300849 h 15073773"/>
              <a:gd name="connsiteX340" fmla="*/ 6715375 w 6881748"/>
              <a:gd name="connsiteY340" fmla="*/ 13304754 h 15073773"/>
              <a:gd name="connsiteX341" fmla="*/ 6736911 w 6881748"/>
              <a:gd name="connsiteY341" fmla="*/ 13289134 h 15073773"/>
              <a:gd name="connsiteX342" fmla="*/ 6761141 w 6881748"/>
              <a:gd name="connsiteY342" fmla="*/ 13296944 h 15073773"/>
              <a:gd name="connsiteX343" fmla="*/ 6774602 w 6881748"/>
              <a:gd name="connsiteY343" fmla="*/ 13316469 h 15073773"/>
              <a:gd name="connsiteX344" fmla="*/ 6779986 w 6881748"/>
              <a:gd name="connsiteY344" fmla="*/ 13332089 h 15073773"/>
              <a:gd name="connsiteX345" fmla="*/ 6793447 w 6881748"/>
              <a:gd name="connsiteY345" fmla="*/ 13347710 h 15073773"/>
              <a:gd name="connsiteX346" fmla="*/ 6804216 w 6881748"/>
              <a:gd name="connsiteY346" fmla="*/ 13355520 h 15073773"/>
              <a:gd name="connsiteX347" fmla="*/ 6833830 w 6881748"/>
              <a:gd name="connsiteY347" fmla="*/ 13332089 h 15073773"/>
              <a:gd name="connsiteX348" fmla="*/ 6863443 w 6881748"/>
              <a:gd name="connsiteY348" fmla="*/ 13332089 h 15073773"/>
              <a:gd name="connsiteX349" fmla="*/ 6864579 w 6881748"/>
              <a:gd name="connsiteY349" fmla="*/ 13347465 h 15073773"/>
              <a:gd name="connsiteX350" fmla="*/ 6869873 w 6881748"/>
              <a:gd name="connsiteY350" fmla="*/ 13356588 h 1507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</a:cxnLst>
            <a:rect l="l" t="t" r="r" b="b"/>
            <a:pathLst>
              <a:path w="6881748" h="15073773">
                <a:moveTo>
                  <a:pt x="6869873" y="13356588"/>
                </a:moveTo>
                <a:cubicBezTo>
                  <a:pt x="6873831" y="8904392"/>
                  <a:pt x="6877790" y="4452197"/>
                  <a:pt x="6881748" y="1"/>
                </a:cubicBezTo>
                <a:lnTo>
                  <a:pt x="0" y="23367"/>
                </a:lnTo>
                <a:cubicBezTo>
                  <a:pt x="0" y="23367"/>
                  <a:pt x="3614" y="11698431"/>
                  <a:pt x="11875" y="14035006"/>
                </a:cubicBezTo>
                <a:cubicBezTo>
                  <a:pt x="20136" y="16371581"/>
                  <a:pt x="11875" y="14035006"/>
                  <a:pt x="49566" y="14042815"/>
                </a:cubicBezTo>
                <a:cubicBezTo>
                  <a:pt x="49566" y="14042815"/>
                  <a:pt x="44181" y="14062341"/>
                  <a:pt x="57642" y="14062341"/>
                </a:cubicBezTo>
                <a:cubicBezTo>
                  <a:pt x="68411" y="14062341"/>
                  <a:pt x="71103" y="14070151"/>
                  <a:pt x="81872" y="14070151"/>
                </a:cubicBezTo>
                <a:lnTo>
                  <a:pt x="108794" y="14070151"/>
                </a:lnTo>
                <a:lnTo>
                  <a:pt x="122254" y="14062341"/>
                </a:lnTo>
                <a:lnTo>
                  <a:pt x="141100" y="14062341"/>
                </a:lnTo>
                <a:lnTo>
                  <a:pt x="159945" y="14074057"/>
                </a:lnTo>
                <a:lnTo>
                  <a:pt x="186866" y="14074057"/>
                </a:lnTo>
                <a:lnTo>
                  <a:pt x="248786" y="14074057"/>
                </a:lnTo>
                <a:lnTo>
                  <a:pt x="264939" y="14085772"/>
                </a:lnTo>
                <a:cubicBezTo>
                  <a:pt x="281092" y="14101392"/>
                  <a:pt x="297245" y="14101392"/>
                  <a:pt x="297245" y="14101392"/>
                </a:cubicBezTo>
                <a:lnTo>
                  <a:pt x="329551" y="14089676"/>
                </a:lnTo>
                <a:lnTo>
                  <a:pt x="356473" y="14085772"/>
                </a:lnTo>
                <a:lnTo>
                  <a:pt x="369934" y="14093582"/>
                </a:lnTo>
                <a:lnTo>
                  <a:pt x="394163" y="14128727"/>
                </a:lnTo>
                <a:lnTo>
                  <a:pt x="426469" y="14148253"/>
                </a:lnTo>
                <a:cubicBezTo>
                  <a:pt x="426469" y="14148253"/>
                  <a:pt x="434546" y="14148253"/>
                  <a:pt x="445314" y="14156063"/>
                </a:cubicBezTo>
                <a:lnTo>
                  <a:pt x="456083" y="14159968"/>
                </a:lnTo>
                <a:cubicBezTo>
                  <a:pt x="456083" y="14159968"/>
                  <a:pt x="469544" y="14148253"/>
                  <a:pt x="485697" y="14159968"/>
                </a:cubicBezTo>
                <a:lnTo>
                  <a:pt x="501850" y="14171683"/>
                </a:lnTo>
                <a:cubicBezTo>
                  <a:pt x="501850" y="14171683"/>
                  <a:pt x="512618" y="14175589"/>
                  <a:pt x="523387" y="14175589"/>
                </a:cubicBezTo>
                <a:cubicBezTo>
                  <a:pt x="534156" y="14175589"/>
                  <a:pt x="547617" y="14163874"/>
                  <a:pt x="547617" y="14163874"/>
                </a:cubicBezTo>
                <a:lnTo>
                  <a:pt x="571847" y="14159968"/>
                </a:lnTo>
                <a:lnTo>
                  <a:pt x="590692" y="14159968"/>
                </a:lnTo>
                <a:lnTo>
                  <a:pt x="606844" y="14163874"/>
                </a:lnTo>
                <a:cubicBezTo>
                  <a:pt x="633766" y="14199019"/>
                  <a:pt x="622998" y="14179494"/>
                  <a:pt x="633766" y="14199019"/>
                </a:cubicBezTo>
                <a:cubicBezTo>
                  <a:pt x="644535" y="14214640"/>
                  <a:pt x="620306" y="14199019"/>
                  <a:pt x="644535" y="14214640"/>
                </a:cubicBezTo>
                <a:cubicBezTo>
                  <a:pt x="671457" y="14230260"/>
                  <a:pt x="660688" y="14222449"/>
                  <a:pt x="671457" y="14230260"/>
                </a:cubicBezTo>
                <a:lnTo>
                  <a:pt x="682225" y="14234165"/>
                </a:lnTo>
                <a:lnTo>
                  <a:pt x="703763" y="14241975"/>
                </a:lnTo>
                <a:cubicBezTo>
                  <a:pt x="703763" y="14241975"/>
                  <a:pt x="703763" y="14249785"/>
                  <a:pt x="719916" y="14245880"/>
                </a:cubicBezTo>
                <a:lnTo>
                  <a:pt x="733377" y="14241975"/>
                </a:lnTo>
                <a:lnTo>
                  <a:pt x="741453" y="14214640"/>
                </a:lnTo>
                <a:lnTo>
                  <a:pt x="757606" y="14202925"/>
                </a:lnTo>
                <a:lnTo>
                  <a:pt x="760298" y="14202925"/>
                </a:lnTo>
                <a:lnTo>
                  <a:pt x="781836" y="14191209"/>
                </a:lnTo>
                <a:lnTo>
                  <a:pt x="803373" y="14199019"/>
                </a:lnTo>
                <a:lnTo>
                  <a:pt x="841064" y="14199019"/>
                </a:lnTo>
                <a:lnTo>
                  <a:pt x="859909" y="14191209"/>
                </a:lnTo>
                <a:lnTo>
                  <a:pt x="881446" y="14171683"/>
                </a:lnTo>
                <a:lnTo>
                  <a:pt x="892214" y="14144348"/>
                </a:lnTo>
                <a:lnTo>
                  <a:pt x="900291" y="14120917"/>
                </a:lnTo>
                <a:lnTo>
                  <a:pt x="911060" y="14093582"/>
                </a:lnTo>
                <a:lnTo>
                  <a:pt x="927213" y="14105297"/>
                </a:lnTo>
                <a:lnTo>
                  <a:pt x="959519" y="14128727"/>
                </a:lnTo>
                <a:lnTo>
                  <a:pt x="975671" y="14120917"/>
                </a:lnTo>
                <a:cubicBezTo>
                  <a:pt x="975671" y="14120917"/>
                  <a:pt x="997209" y="14117012"/>
                  <a:pt x="1007978" y="14113108"/>
                </a:cubicBezTo>
                <a:lnTo>
                  <a:pt x="1018746" y="14105297"/>
                </a:lnTo>
                <a:lnTo>
                  <a:pt x="1026823" y="14077961"/>
                </a:lnTo>
                <a:lnTo>
                  <a:pt x="1040284" y="14050626"/>
                </a:lnTo>
                <a:lnTo>
                  <a:pt x="1045668" y="14019385"/>
                </a:lnTo>
                <a:lnTo>
                  <a:pt x="1064513" y="14003765"/>
                </a:lnTo>
                <a:lnTo>
                  <a:pt x="1080666" y="13999859"/>
                </a:lnTo>
                <a:lnTo>
                  <a:pt x="1099511" y="13999859"/>
                </a:lnTo>
                <a:cubicBezTo>
                  <a:pt x="1099511" y="13999859"/>
                  <a:pt x="1104896" y="14003765"/>
                  <a:pt x="1115665" y="13999859"/>
                </a:cubicBezTo>
                <a:lnTo>
                  <a:pt x="1126433" y="13992049"/>
                </a:lnTo>
                <a:lnTo>
                  <a:pt x="1139894" y="13972525"/>
                </a:lnTo>
                <a:lnTo>
                  <a:pt x="1169508" y="13976429"/>
                </a:lnTo>
                <a:lnTo>
                  <a:pt x="1193737" y="13976429"/>
                </a:lnTo>
                <a:lnTo>
                  <a:pt x="1217967" y="13960808"/>
                </a:lnTo>
                <a:cubicBezTo>
                  <a:pt x="1242196" y="13960808"/>
                  <a:pt x="1223351" y="13956904"/>
                  <a:pt x="1242196" y="13960808"/>
                </a:cubicBezTo>
                <a:lnTo>
                  <a:pt x="1258349" y="13964714"/>
                </a:lnTo>
                <a:lnTo>
                  <a:pt x="1285271" y="13960808"/>
                </a:lnTo>
                <a:lnTo>
                  <a:pt x="1304117" y="13933474"/>
                </a:lnTo>
                <a:lnTo>
                  <a:pt x="1317577" y="13921757"/>
                </a:lnTo>
                <a:lnTo>
                  <a:pt x="1333730" y="13898327"/>
                </a:lnTo>
                <a:lnTo>
                  <a:pt x="1363344" y="13890517"/>
                </a:lnTo>
                <a:lnTo>
                  <a:pt x="1376805" y="13906138"/>
                </a:lnTo>
                <a:lnTo>
                  <a:pt x="1392958" y="13906138"/>
                </a:lnTo>
                <a:lnTo>
                  <a:pt x="1401034" y="13886612"/>
                </a:lnTo>
                <a:lnTo>
                  <a:pt x="1401034" y="13859276"/>
                </a:lnTo>
                <a:lnTo>
                  <a:pt x="1419879" y="13835846"/>
                </a:lnTo>
                <a:lnTo>
                  <a:pt x="1433340" y="13828036"/>
                </a:lnTo>
                <a:cubicBezTo>
                  <a:pt x="1433340" y="13828036"/>
                  <a:pt x="1436033" y="13835846"/>
                  <a:pt x="1446801" y="13843657"/>
                </a:cubicBezTo>
                <a:lnTo>
                  <a:pt x="1460262" y="13847561"/>
                </a:lnTo>
                <a:cubicBezTo>
                  <a:pt x="1460262" y="13847561"/>
                  <a:pt x="1462954" y="13847561"/>
                  <a:pt x="1465647" y="13851466"/>
                </a:cubicBezTo>
                <a:cubicBezTo>
                  <a:pt x="1471031" y="13851466"/>
                  <a:pt x="1476415" y="13855372"/>
                  <a:pt x="1481799" y="13855372"/>
                </a:cubicBezTo>
                <a:lnTo>
                  <a:pt x="1492568" y="13855372"/>
                </a:lnTo>
                <a:lnTo>
                  <a:pt x="1522182" y="13820225"/>
                </a:lnTo>
                <a:cubicBezTo>
                  <a:pt x="1541027" y="13820225"/>
                  <a:pt x="1573333" y="13792889"/>
                  <a:pt x="1573333" y="13792889"/>
                </a:cubicBezTo>
                <a:lnTo>
                  <a:pt x="1600255" y="13792889"/>
                </a:lnTo>
                <a:lnTo>
                  <a:pt x="1621792" y="13769459"/>
                </a:lnTo>
                <a:lnTo>
                  <a:pt x="1632561" y="13742123"/>
                </a:lnTo>
                <a:lnTo>
                  <a:pt x="1648714" y="13734314"/>
                </a:lnTo>
                <a:lnTo>
                  <a:pt x="1667559" y="13703073"/>
                </a:lnTo>
                <a:cubicBezTo>
                  <a:pt x="1667559" y="13703073"/>
                  <a:pt x="1672943" y="13683548"/>
                  <a:pt x="1686404" y="13683548"/>
                </a:cubicBezTo>
                <a:lnTo>
                  <a:pt x="1697173" y="13683548"/>
                </a:lnTo>
                <a:cubicBezTo>
                  <a:pt x="1697173" y="13683548"/>
                  <a:pt x="1702557" y="13691357"/>
                  <a:pt x="1713326" y="13703073"/>
                </a:cubicBezTo>
                <a:lnTo>
                  <a:pt x="1726787" y="13714789"/>
                </a:lnTo>
                <a:lnTo>
                  <a:pt x="1740247" y="13714789"/>
                </a:lnTo>
                <a:lnTo>
                  <a:pt x="1751016" y="13714789"/>
                </a:lnTo>
                <a:lnTo>
                  <a:pt x="1769861" y="13699168"/>
                </a:lnTo>
                <a:lnTo>
                  <a:pt x="1796783" y="13675738"/>
                </a:lnTo>
                <a:lnTo>
                  <a:pt x="1834474" y="13675738"/>
                </a:lnTo>
                <a:lnTo>
                  <a:pt x="1842550" y="13675738"/>
                </a:lnTo>
                <a:lnTo>
                  <a:pt x="1850626" y="13675738"/>
                </a:lnTo>
                <a:lnTo>
                  <a:pt x="1874856" y="13675738"/>
                </a:lnTo>
                <a:lnTo>
                  <a:pt x="1888317" y="13675738"/>
                </a:lnTo>
                <a:cubicBezTo>
                  <a:pt x="1899086" y="13675738"/>
                  <a:pt x="1874856" y="13664022"/>
                  <a:pt x="1899086" y="13675738"/>
                </a:cubicBezTo>
                <a:lnTo>
                  <a:pt x="1926007" y="13687453"/>
                </a:lnTo>
                <a:cubicBezTo>
                  <a:pt x="1926007" y="13687453"/>
                  <a:pt x="1926007" y="13691357"/>
                  <a:pt x="1931391" y="13695263"/>
                </a:cubicBezTo>
                <a:cubicBezTo>
                  <a:pt x="1934084" y="13699168"/>
                  <a:pt x="1942160" y="13703073"/>
                  <a:pt x="1955621" y="13706978"/>
                </a:cubicBezTo>
                <a:lnTo>
                  <a:pt x="1979851" y="13718693"/>
                </a:lnTo>
                <a:lnTo>
                  <a:pt x="1993311" y="13749934"/>
                </a:lnTo>
                <a:lnTo>
                  <a:pt x="2036386" y="13749934"/>
                </a:lnTo>
                <a:cubicBezTo>
                  <a:pt x="2036386" y="13749934"/>
                  <a:pt x="2044462" y="13757744"/>
                  <a:pt x="2055232" y="13761649"/>
                </a:cubicBezTo>
                <a:cubicBezTo>
                  <a:pt x="2063307" y="13765555"/>
                  <a:pt x="2066000" y="13765555"/>
                  <a:pt x="2066000" y="13765555"/>
                </a:cubicBezTo>
                <a:lnTo>
                  <a:pt x="2066000" y="13769459"/>
                </a:lnTo>
                <a:lnTo>
                  <a:pt x="2087537" y="13785080"/>
                </a:lnTo>
                <a:lnTo>
                  <a:pt x="2111767" y="13777270"/>
                </a:lnTo>
                <a:lnTo>
                  <a:pt x="2130612" y="13785080"/>
                </a:lnTo>
                <a:lnTo>
                  <a:pt x="2152149" y="13777270"/>
                </a:lnTo>
                <a:lnTo>
                  <a:pt x="2176379" y="13757744"/>
                </a:lnTo>
                <a:lnTo>
                  <a:pt x="2195224" y="13742123"/>
                </a:lnTo>
                <a:lnTo>
                  <a:pt x="2219453" y="13726504"/>
                </a:lnTo>
                <a:cubicBezTo>
                  <a:pt x="2219453" y="13726504"/>
                  <a:pt x="2235607" y="13734314"/>
                  <a:pt x="2246375" y="13746029"/>
                </a:cubicBezTo>
                <a:lnTo>
                  <a:pt x="2259836" y="13757744"/>
                </a:lnTo>
                <a:lnTo>
                  <a:pt x="2278681" y="13773365"/>
                </a:lnTo>
                <a:lnTo>
                  <a:pt x="2302911" y="13773365"/>
                </a:lnTo>
                <a:lnTo>
                  <a:pt x="2324448" y="13777270"/>
                </a:lnTo>
                <a:lnTo>
                  <a:pt x="2340601" y="13761649"/>
                </a:lnTo>
                <a:lnTo>
                  <a:pt x="2340601" y="13742123"/>
                </a:lnTo>
                <a:lnTo>
                  <a:pt x="2348677" y="13718693"/>
                </a:lnTo>
                <a:lnTo>
                  <a:pt x="2362138" y="13714789"/>
                </a:lnTo>
                <a:lnTo>
                  <a:pt x="2380983" y="13703073"/>
                </a:lnTo>
                <a:lnTo>
                  <a:pt x="2402521" y="13683548"/>
                </a:lnTo>
                <a:lnTo>
                  <a:pt x="2413289" y="13656212"/>
                </a:lnTo>
                <a:lnTo>
                  <a:pt x="2437518" y="13632782"/>
                </a:lnTo>
                <a:lnTo>
                  <a:pt x="2456364" y="13613256"/>
                </a:lnTo>
                <a:lnTo>
                  <a:pt x="2461748" y="13589825"/>
                </a:lnTo>
                <a:lnTo>
                  <a:pt x="2477902" y="13574205"/>
                </a:lnTo>
                <a:lnTo>
                  <a:pt x="2491363" y="13578110"/>
                </a:lnTo>
                <a:lnTo>
                  <a:pt x="2507515" y="13585920"/>
                </a:lnTo>
                <a:lnTo>
                  <a:pt x="2531745" y="13570300"/>
                </a:lnTo>
                <a:lnTo>
                  <a:pt x="2550590" y="13558585"/>
                </a:lnTo>
                <a:lnTo>
                  <a:pt x="2588280" y="13558585"/>
                </a:lnTo>
                <a:lnTo>
                  <a:pt x="2615202" y="13558585"/>
                </a:lnTo>
                <a:cubicBezTo>
                  <a:pt x="2620586" y="13558585"/>
                  <a:pt x="2607125" y="13554680"/>
                  <a:pt x="2620586" y="13558585"/>
                </a:cubicBezTo>
                <a:cubicBezTo>
                  <a:pt x="2636739" y="13562489"/>
                  <a:pt x="2677122" y="13558585"/>
                  <a:pt x="2677122" y="13558585"/>
                </a:cubicBezTo>
                <a:lnTo>
                  <a:pt x="2698659" y="13562489"/>
                </a:lnTo>
                <a:lnTo>
                  <a:pt x="2717504" y="13570300"/>
                </a:lnTo>
                <a:lnTo>
                  <a:pt x="2736350" y="13574205"/>
                </a:lnTo>
                <a:lnTo>
                  <a:pt x="2752503" y="13585920"/>
                </a:lnTo>
                <a:cubicBezTo>
                  <a:pt x="2752503" y="13585920"/>
                  <a:pt x="2763271" y="13589825"/>
                  <a:pt x="2774040" y="13597636"/>
                </a:cubicBezTo>
                <a:lnTo>
                  <a:pt x="2784809" y="13601540"/>
                </a:lnTo>
                <a:lnTo>
                  <a:pt x="2817115" y="13597636"/>
                </a:lnTo>
                <a:lnTo>
                  <a:pt x="2835960" y="13562489"/>
                </a:lnTo>
                <a:lnTo>
                  <a:pt x="2852113" y="13562489"/>
                </a:lnTo>
                <a:lnTo>
                  <a:pt x="2868266" y="13589825"/>
                </a:lnTo>
                <a:cubicBezTo>
                  <a:pt x="2887111" y="13605446"/>
                  <a:pt x="2903264" y="13601540"/>
                  <a:pt x="2903264" y="13601540"/>
                </a:cubicBezTo>
                <a:lnTo>
                  <a:pt x="2930186" y="13585920"/>
                </a:lnTo>
                <a:lnTo>
                  <a:pt x="2946339" y="13570300"/>
                </a:lnTo>
                <a:cubicBezTo>
                  <a:pt x="2946339" y="13570300"/>
                  <a:pt x="2957107" y="13546870"/>
                  <a:pt x="2970568" y="13562489"/>
                </a:cubicBezTo>
                <a:lnTo>
                  <a:pt x="2981336" y="13578110"/>
                </a:lnTo>
                <a:lnTo>
                  <a:pt x="2994798" y="13578110"/>
                </a:lnTo>
                <a:lnTo>
                  <a:pt x="3010951" y="13578110"/>
                </a:lnTo>
                <a:cubicBezTo>
                  <a:pt x="3024411" y="13585920"/>
                  <a:pt x="3029796" y="13574205"/>
                  <a:pt x="3040565" y="13574205"/>
                </a:cubicBezTo>
                <a:lnTo>
                  <a:pt x="3051333" y="13574205"/>
                </a:lnTo>
                <a:lnTo>
                  <a:pt x="3064794" y="13570300"/>
                </a:lnTo>
                <a:lnTo>
                  <a:pt x="3099792" y="13574205"/>
                </a:lnTo>
                <a:lnTo>
                  <a:pt x="3113253" y="13585920"/>
                </a:lnTo>
                <a:lnTo>
                  <a:pt x="3153636" y="13589825"/>
                </a:lnTo>
                <a:lnTo>
                  <a:pt x="3177865" y="13589825"/>
                </a:lnTo>
                <a:lnTo>
                  <a:pt x="3199403" y="13585920"/>
                </a:lnTo>
                <a:cubicBezTo>
                  <a:pt x="3218248" y="13613256"/>
                  <a:pt x="3199403" y="13601540"/>
                  <a:pt x="3218248" y="13613256"/>
                </a:cubicBezTo>
                <a:lnTo>
                  <a:pt x="3237093" y="13621066"/>
                </a:lnTo>
                <a:lnTo>
                  <a:pt x="3255938" y="13605446"/>
                </a:lnTo>
                <a:lnTo>
                  <a:pt x="3272091" y="13601540"/>
                </a:lnTo>
                <a:lnTo>
                  <a:pt x="3290936" y="13597636"/>
                </a:lnTo>
                <a:lnTo>
                  <a:pt x="3309781" y="13597636"/>
                </a:lnTo>
                <a:lnTo>
                  <a:pt x="3328627" y="13597636"/>
                </a:lnTo>
                <a:cubicBezTo>
                  <a:pt x="3328627" y="13597636"/>
                  <a:pt x="3331319" y="13578110"/>
                  <a:pt x="3344779" y="13574205"/>
                </a:cubicBezTo>
                <a:lnTo>
                  <a:pt x="3355548" y="13570300"/>
                </a:lnTo>
                <a:lnTo>
                  <a:pt x="3374394" y="13574205"/>
                </a:lnTo>
                <a:lnTo>
                  <a:pt x="3387854" y="13597636"/>
                </a:lnTo>
                <a:cubicBezTo>
                  <a:pt x="3387854" y="13597636"/>
                  <a:pt x="3387854" y="13621066"/>
                  <a:pt x="3398623" y="13628876"/>
                </a:cubicBezTo>
                <a:lnTo>
                  <a:pt x="3409392" y="13632782"/>
                </a:lnTo>
                <a:lnTo>
                  <a:pt x="3425544" y="13632782"/>
                </a:lnTo>
                <a:cubicBezTo>
                  <a:pt x="3425544" y="13632782"/>
                  <a:pt x="3428237" y="13613256"/>
                  <a:pt x="3439005" y="13617161"/>
                </a:cubicBezTo>
                <a:lnTo>
                  <a:pt x="3449774" y="13621066"/>
                </a:lnTo>
                <a:lnTo>
                  <a:pt x="3487464" y="13617161"/>
                </a:lnTo>
                <a:lnTo>
                  <a:pt x="3517079" y="13617161"/>
                </a:lnTo>
                <a:lnTo>
                  <a:pt x="3552076" y="13628876"/>
                </a:lnTo>
                <a:cubicBezTo>
                  <a:pt x="3552076" y="13628876"/>
                  <a:pt x="3573614" y="13640591"/>
                  <a:pt x="3587075" y="13644497"/>
                </a:cubicBezTo>
                <a:lnTo>
                  <a:pt x="3603228" y="13648402"/>
                </a:lnTo>
                <a:lnTo>
                  <a:pt x="3657071" y="13664022"/>
                </a:lnTo>
                <a:lnTo>
                  <a:pt x="3692070" y="13687453"/>
                </a:lnTo>
                <a:lnTo>
                  <a:pt x="3710915" y="13691357"/>
                </a:lnTo>
                <a:lnTo>
                  <a:pt x="3724376" y="13703073"/>
                </a:lnTo>
                <a:lnTo>
                  <a:pt x="3743221" y="13726504"/>
                </a:lnTo>
                <a:cubicBezTo>
                  <a:pt x="3743221" y="13726504"/>
                  <a:pt x="3740528" y="13734314"/>
                  <a:pt x="3751297" y="13746029"/>
                </a:cubicBezTo>
                <a:lnTo>
                  <a:pt x="3762066" y="13757744"/>
                </a:lnTo>
                <a:lnTo>
                  <a:pt x="3783603" y="13761649"/>
                </a:lnTo>
                <a:cubicBezTo>
                  <a:pt x="3783603" y="13761649"/>
                  <a:pt x="3799756" y="13761649"/>
                  <a:pt x="3810525" y="13769459"/>
                </a:cubicBezTo>
                <a:lnTo>
                  <a:pt x="3821293" y="13773365"/>
                </a:lnTo>
                <a:lnTo>
                  <a:pt x="3861676" y="13773365"/>
                </a:lnTo>
                <a:cubicBezTo>
                  <a:pt x="3861676" y="13773365"/>
                  <a:pt x="3869752" y="13761649"/>
                  <a:pt x="3880521" y="13769459"/>
                </a:cubicBezTo>
                <a:cubicBezTo>
                  <a:pt x="3891290" y="13773365"/>
                  <a:pt x="3920903" y="13777270"/>
                  <a:pt x="3920903" y="13777270"/>
                </a:cubicBezTo>
                <a:lnTo>
                  <a:pt x="3939749" y="13800700"/>
                </a:lnTo>
                <a:lnTo>
                  <a:pt x="3953210" y="13820225"/>
                </a:lnTo>
                <a:lnTo>
                  <a:pt x="3969363" y="13831941"/>
                </a:lnTo>
                <a:lnTo>
                  <a:pt x="3982823" y="13847561"/>
                </a:lnTo>
                <a:lnTo>
                  <a:pt x="3998977" y="13859276"/>
                </a:lnTo>
                <a:lnTo>
                  <a:pt x="4020514" y="13863182"/>
                </a:lnTo>
                <a:lnTo>
                  <a:pt x="4039359" y="13874897"/>
                </a:lnTo>
                <a:cubicBezTo>
                  <a:pt x="4039359" y="13874897"/>
                  <a:pt x="4047436" y="13874897"/>
                  <a:pt x="4058204" y="13878802"/>
                </a:cubicBezTo>
                <a:lnTo>
                  <a:pt x="4068973" y="13886612"/>
                </a:lnTo>
                <a:cubicBezTo>
                  <a:pt x="4068973" y="13886612"/>
                  <a:pt x="4079742" y="13863182"/>
                  <a:pt x="4095894" y="13870991"/>
                </a:cubicBezTo>
                <a:cubicBezTo>
                  <a:pt x="4109355" y="13874897"/>
                  <a:pt x="4087818" y="13874897"/>
                  <a:pt x="4109355" y="13874897"/>
                </a:cubicBezTo>
                <a:lnTo>
                  <a:pt x="4130893" y="13874897"/>
                </a:lnTo>
                <a:cubicBezTo>
                  <a:pt x="4130893" y="13874897"/>
                  <a:pt x="4136277" y="13890517"/>
                  <a:pt x="4149738" y="13890517"/>
                </a:cubicBezTo>
                <a:cubicBezTo>
                  <a:pt x="4165891" y="13890517"/>
                  <a:pt x="4184736" y="13878802"/>
                  <a:pt x="4184736" y="13878802"/>
                </a:cubicBezTo>
                <a:cubicBezTo>
                  <a:pt x="4184736" y="13878802"/>
                  <a:pt x="4206273" y="13870991"/>
                  <a:pt x="4219734" y="13870991"/>
                </a:cubicBezTo>
                <a:lnTo>
                  <a:pt x="4249348" y="13870991"/>
                </a:lnTo>
                <a:cubicBezTo>
                  <a:pt x="4268194" y="13863182"/>
                  <a:pt x="4278962" y="13843657"/>
                  <a:pt x="4278962" y="13843657"/>
                </a:cubicBezTo>
                <a:cubicBezTo>
                  <a:pt x="4278962" y="13843657"/>
                  <a:pt x="4295115" y="13831941"/>
                  <a:pt x="4305884" y="13835846"/>
                </a:cubicBezTo>
                <a:lnTo>
                  <a:pt x="4316652" y="13843657"/>
                </a:lnTo>
                <a:lnTo>
                  <a:pt x="4332805" y="13835846"/>
                </a:lnTo>
                <a:lnTo>
                  <a:pt x="4351650" y="13835846"/>
                </a:lnTo>
                <a:cubicBezTo>
                  <a:pt x="4351650" y="13835846"/>
                  <a:pt x="4354343" y="13831941"/>
                  <a:pt x="4367804" y="13831941"/>
                </a:cubicBezTo>
                <a:lnTo>
                  <a:pt x="4383956" y="13831941"/>
                </a:lnTo>
                <a:lnTo>
                  <a:pt x="4413570" y="13804606"/>
                </a:lnTo>
                <a:lnTo>
                  <a:pt x="4421647" y="13785080"/>
                </a:lnTo>
                <a:lnTo>
                  <a:pt x="4421647" y="13761649"/>
                </a:lnTo>
                <a:lnTo>
                  <a:pt x="4435108" y="13757744"/>
                </a:lnTo>
                <a:lnTo>
                  <a:pt x="4451260" y="13773365"/>
                </a:lnTo>
                <a:lnTo>
                  <a:pt x="4464721" y="13800700"/>
                </a:lnTo>
                <a:cubicBezTo>
                  <a:pt x="4464721" y="13800700"/>
                  <a:pt x="4472798" y="13812415"/>
                  <a:pt x="4483567" y="13816321"/>
                </a:cubicBezTo>
                <a:lnTo>
                  <a:pt x="4494335" y="13820225"/>
                </a:lnTo>
                <a:lnTo>
                  <a:pt x="4521257" y="13828036"/>
                </a:lnTo>
                <a:lnTo>
                  <a:pt x="4540102" y="13812415"/>
                </a:lnTo>
                <a:lnTo>
                  <a:pt x="4542795" y="13788985"/>
                </a:lnTo>
                <a:lnTo>
                  <a:pt x="4550871" y="13769459"/>
                </a:lnTo>
                <a:cubicBezTo>
                  <a:pt x="4550871" y="13769459"/>
                  <a:pt x="4556255" y="13757744"/>
                  <a:pt x="4569716" y="13761649"/>
                </a:cubicBezTo>
                <a:lnTo>
                  <a:pt x="4580485" y="13769459"/>
                </a:lnTo>
                <a:lnTo>
                  <a:pt x="4593946" y="13773365"/>
                </a:lnTo>
                <a:cubicBezTo>
                  <a:pt x="4593946" y="13773365"/>
                  <a:pt x="4612791" y="13792889"/>
                  <a:pt x="4623560" y="13792889"/>
                </a:cubicBezTo>
                <a:lnTo>
                  <a:pt x="4634328" y="13792889"/>
                </a:lnTo>
                <a:lnTo>
                  <a:pt x="4658557" y="13788985"/>
                </a:lnTo>
                <a:lnTo>
                  <a:pt x="4682787" y="13761649"/>
                </a:lnTo>
                <a:lnTo>
                  <a:pt x="4707017" y="13742123"/>
                </a:lnTo>
                <a:lnTo>
                  <a:pt x="4723170" y="13726504"/>
                </a:lnTo>
                <a:lnTo>
                  <a:pt x="4739322" y="13742123"/>
                </a:lnTo>
                <a:lnTo>
                  <a:pt x="4760860" y="13749934"/>
                </a:lnTo>
                <a:lnTo>
                  <a:pt x="4779705" y="13746029"/>
                </a:lnTo>
                <a:lnTo>
                  <a:pt x="4798551" y="13726504"/>
                </a:lnTo>
                <a:lnTo>
                  <a:pt x="4812012" y="13718693"/>
                </a:lnTo>
                <a:lnTo>
                  <a:pt x="4836241" y="13726504"/>
                </a:lnTo>
                <a:lnTo>
                  <a:pt x="4849702" y="13726504"/>
                </a:lnTo>
                <a:cubicBezTo>
                  <a:pt x="4871239" y="13730408"/>
                  <a:pt x="4879316" y="13730408"/>
                  <a:pt x="4890084" y="13726504"/>
                </a:cubicBezTo>
                <a:lnTo>
                  <a:pt x="4900853" y="13718693"/>
                </a:lnTo>
                <a:lnTo>
                  <a:pt x="4911622" y="13691357"/>
                </a:lnTo>
                <a:lnTo>
                  <a:pt x="4927774" y="13683548"/>
                </a:lnTo>
                <a:lnTo>
                  <a:pt x="4938543" y="13656212"/>
                </a:lnTo>
                <a:cubicBezTo>
                  <a:pt x="4957388" y="13683548"/>
                  <a:pt x="4946619" y="13671833"/>
                  <a:pt x="4957388" y="13683548"/>
                </a:cubicBezTo>
                <a:cubicBezTo>
                  <a:pt x="4968157" y="13691357"/>
                  <a:pt x="4943928" y="13691357"/>
                  <a:pt x="4968157" y="13691357"/>
                </a:cubicBezTo>
                <a:lnTo>
                  <a:pt x="4995079" y="13691357"/>
                </a:lnTo>
                <a:lnTo>
                  <a:pt x="5035461" y="13683548"/>
                </a:lnTo>
                <a:lnTo>
                  <a:pt x="5062383" y="13660117"/>
                </a:lnTo>
                <a:lnTo>
                  <a:pt x="5075844" y="13644497"/>
                </a:lnTo>
                <a:lnTo>
                  <a:pt x="5089304" y="13621066"/>
                </a:lnTo>
                <a:lnTo>
                  <a:pt x="5116226" y="13621066"/>
                </a:lnTo>
                <a:lnTo>
                  <a:pt x="5172762" y="13542965"/>
                </a:lnTo>
                <a:cubicBezTo>
                  <a:pt x="5191607" y="13546870"/>
                  <a:pt x="5175454" y="13546870"/>
                  <a:pt x="5191607" y="13546870"/>
                </a:cubicBezTo>
                <a:cubicBezTo>
                  <a:pt x="5205068" y="13546870"/>
                  <a:pt x="5223913" y="13542965"/>
                  <a:pt x="5223913" y="13542965"/>
                </a:cubicBezTo>
                <a:lnTo>
                  <a:pt x="5280449" y="13542965"/>
                </a:lnTo>
                <a:lnTo>
                  <a:pt x="5299294" y="13554680"/>
                </a:lnTo>
                <a:lnTo>
                  <a:pt x="5320831" y="13574205"/>
                </a:lnTo>
                <a:lnTo>
                  <a:pt x="5339676" y="13570300"/>
                </a:lnTo>
                <a:lnTo>
                  <a:pt x="5355829" y="13574205"/>
                </a:lnTo>
                <a:lnTo>
                  <a:pt x="5398904" y="13578110"/>
                </a:lnTo>
                <a:cubicBezTo>
                  <a:pt x="5404288" y="13578110"/>
                  <a:pt x="5398904" y="13582015"/>
                  <a:pt x="5396212" y="13582015"/>
                </a:cubicBezTo>
                <a:cubicBezTo>
                  <a:pt x="5396212" y="13582015"/>
                  <a:pt x="5401596" y="13582015"/>
                  <a:pt x="5409672" y="13578110"/>
                </a:cubicBezTo>
                <a:cubicBezTo>
                  <a:pt x="5433902" y="13574205"/>
                  <a:pt x="5417749" y="13585920"/>
                  <a:pt x="5433902" y="13574205"/>
                </a:cubicBezTo>
                <a:cubicBezTo>
                  <a:pt x="5452747" y="13562489"/>
                  <a:pt x="5471592" y="13558585"/>
                  <a:pt x="5471592" y="13558585"/>
                </a:cubicBezTo>
                <a:lnTo>
                  <a:pt x="5487746" y="13558585"/>
                </a:lnTo>
                <a:lnTo>
                  <a:pt x="5501207" y="13558585"/>
                </a:lnTo>
                <a:lnTo>
                  <a:pt x="5541589" y="13515629"/>
                </a:lnTo>
                <a:lnTo>
                  <a:pt x="5557742" y="13511723"/>
                </a:lnTo>
                <a:lnTo>
                  <a:pt x="5579279" y="13511723"/>
                </a:lnTo>
                <a:lnTo>
                  <a:pt x="5611585" y="13503914"/>
                </a:lnTo>
                <a:lnTo>
                  <a:pt x="5635815" y="13500008"/>
                </a:lnTo>
                <a:lnTo>
                  <a:pt x="5660044" y="13492199"/>
                </a:lnTo>
                <a:lnTo>
                  <a:pt x="5684273" y="13472673"/>
                </a:lnTo>
                <a:cubicBezTo>
                  <a:pt x="5684273" y="13472673"/>
                  <a:pt x="5686966" y="13460957"/>
                  <a:pt x="5700427" y="13460957"/>
                </a:cubicBezTo>
                <a:lnTo>
                  <a:pt x="5716580" y="13460957"/>
                </a:lnTo>
                <a:lnTo>
                  <a:pt x="5756963" y="13460957"/>
                </a:lnTo>
                <a:lnTo>
                  <a:pt x="5778499" y="13449242"/>
                </a:lnTo>
                <a:lnTo>
                  <a:pt x="5794653" y="13433622"/>
                </a:lnTo>
                <a:lnTo>
                  <a:pt x="5826959" y="13406286"/>
                </a:lnTo>
                <a:lnTo>
                  <a:pt x="5853880" y="13386761"/>
                </a:lnTo>
                <a:lnTo>
                  <a:pt x="5875418" y="13382856"/>
                </a:lnTo>
                <a:cubicBezTo>
                  <a:pt x="5875418" y="13382856"/>
                  <a:pt x="5878110" y="13386761"/>
                  <a:pt x="5888879" y="13386761"/>
                </a:cubicBezTo>
                <a:lnTo>
                  <a:pt x="5902340" y="13386761"/>
                </a:lnTo>
                <a:cubicBezTo>
                  <a:pt x="5902340" y="13386761"/>
                  <a:pt x="5905032" y="13406286"/>
                  <a:pt x="5915800" y="13406286"/>
                </a:cubicBezTo>
                <a:cubicBezTo>
                  <a:pt x="5926569" y="13406286"/>
                  <a:pt x="5934645" y="13414097"/>
                  <a:pt x="5945415" y="13414097"/>
                </a:cubicBezTo>
                <a:lnTo>
                  <a:pt x="5956183" y="13414097"/>
                </a:lnTo>
                <a:lnTo>
                  <a:pt x="5975028" y="13414097"/>
                </a:lnTo>
                <a:lnTo>
                  <a:pt x="5991181" y="13414097"/>
                </a:lnTo>
                <a:lnTo>
                  <a:pt x="6015410" y="13414097"/>
                </a:lnTo>
                <a:lnTo>
                  <a:pt x="6045024" y="13382856"/>
                </a:lnTo>
                <a:lnTo>
                  <a:pt x="6050409" y="13359425"/>
                </a:lnTo>
                <a:lnTo>
                  <a:pt x="6071946" y="13359425"/>
                </a:lnTo>
                <a:cubicBezTo>
                  <a:pt x="6093483" y="13359425"/>
                  <a:pt x="6128481" y="13355520"/>
                  <a:pt x="6128481" y="13355520"/>
                </a:cubicBezTo>
                <a:lnTo>
                  <a:pt x="6144635" y="13320374"/>
                </a:lnTo>
                <a:cubicBezTo>
                  <a:pt x="6144635" y="13320374"/>
                  <a:pt x="6152711" y="13312565"/>
                  <a:pt x="6163480" y="13316469"/>
                </a:cubicBezTo>
                <a:lnTo>
                  <a:pt x="6174248" y="13320374"/>
                </a:lnTo>
                <a:lnTo>
                  <a:pt x="6203862" y="13296944"/>
                </a:lnTo>
                <a:lnTo>
                  <a:pt x="6220015" y="13289134"/>
                </a:lnTo>
                <a:lnTo>
                  <a:pt x="6244245" y="13285229"/>
                </a:lnTo>
                <a:lnTo>
                  <a:pt x="6249629" y="13261799"/>
                </a:lnTo>
                <a:cubicBezTo>
                  <a:pt x="6249629" y="13261799"/>
                  <a:pt x="6271167" y="13253988"/>
                  <a:pt x="6276551" y="13269608"/>
                </a:cubicBezTo>
                <a:lnTo>
                  <a:pt x="6279243" y="13285229"/>
                </a:lnTo>
                <a:cubicBezTo>
                  <a:pt x="6279243" y="13285229"/>
                  <a:pt x="6271167" y="13300849"/>
                  <a:pt x="6287319" y="13304754"/>
                </a:cubicBezTo>
                <a:lnTo>
                  <a:pt x="6300780" y="13312565"/>
                </a:lnTo>
                <a:lnTo>
                  <a:pt x="6327702" y="13316469"/>
                </a:lnTo>
                <a:lnTo>
                  <a:pt x="6351932" y="13320374"/>
                </a:lnTo>
                <a:lnTo>
                  <a:pt x="6378853" y="13328184"/>
                </a:lnTo>
                <a:cubicBezTo>
                  <a:pt x="6378853" y="13328184"/>
                  <a:pt x="6370777" y="13339900"/>
                  <a:pt x="6381545" y="13347710"/>
                </a:cubicBezTo>
                <a:lnTo>
                  <a:pt x="6395006" y="13359425"/>
                </a:lnTo>
                <a:lnTo>
                  <a:pt x="6408467" y="13371140"/>
                </a:lnTo>
                <a:lnTo>
                  <a:pt x="6427312" y="13375046"/>
                </a:lnTo>
                <a:cubicBezTo>
                  <a:pt x="6427312" y="13375046"/>
                  <a:pt x="6435388" y="13390666"/>
                  <a:pt x="6446158" y="13386761"/>
                </a:cubicBezTo>
                <a:lnTo>
                  <a:pt x="6456926" y="13382856"/>
                </a:lnTo>
                <a:cubicBezTo>
                  <a:pt x="6456926" y="13382856"/>
                  <a:pt x="6454234" y="13347710"/>
                  <a:pt x="6470387" y="13347710"/>
                </a:cubicBezTo>
                <a:cubicBezTo>
                  <a:pt x="6489232" y="13347710"/>
                  <a:pt x="6475771" y="13355520"/>
                  <a:pt x="6489232" y="13347710"/>
                </a:cubicBezTo>
                <a:lnTo>
                  <a:pt x="6505385" y="13343805"/>
                </a:lnTo>
                <a:lnTo>
                  <a:pt x="6516154" y="13320374"/>
                </a:lnTo>
                <a:lnTo>
                  <a:pt x="6526923" y="13300849"/>
                </a:lnTo>
                <a:lnTo>
                  <a:pt x="6545768" y="13300849"/>
                </a:lnTo>
                <a:cubicBezTo>
                  <a:pt x="6545768" y="13300849"/>
                  <a:pt x="6556536" y="13289134"/>
                  <a:pt x="6567305" y="13300849"/>
                </a:cubicBezTo>
                <a:cubicBezTo>
                  <a:pt x="6578074" y="13312565"/>
                  <a:pt x="6559229" y="13312565"/>
                  <a:pt x="6578074" y="13312565"/>
                </a:cubicBezTo>
                <a:cubicBezTo>
                  <a:pt x="6596919" y="13312565"/>
                  <a:pt x="6618456" y="13304754"/>
                  <a:pt x="6618456" y="13304754"/>
                </a:cubicBezTo>
                <a:lnTo>
                  <a:pt x="6653455" y="13289134"/>
                </a:lnTo>
                <a:lnTo>
                  <a:pt x="6666915" y="13289134"/>
                </a:lnTo>
                <a:cubicBezTo>
                  <a:pt x="6685760" y="13300849"/>
                  <a:pt x="6693837" y="13296944"/>
                  <a:pt x="6704605" y="13300849"/>
                </a:cubicBezTo>
                <a:lnTo>
                  <a:pt x="6715375" y="13304754"/>
                </a:lnTo>
                <a:lnTo>
                  <a:pt x="6736911" y="13289134"/>
                </a:lnTo>
                <a:cubicBezTo>
                  <a:pt x="6736911" y="13289134"/>
                  <a:pt x="6744988" y="13273514"/>
                  <a:pt x="6761141" y="13296944"/>
                </a:cubicBezTo>
                <a:lnTo>
                  <a:pt x="6774602" y="13316469"/>
                </a:lnTo>
                <a:lnTo>
                  <a:pt x="6779986" y="13332089"/>
                </a:lnTo>
                <a:cubicBezTo>
                  <a:pt x="6782678" y="13339900"/>
                  <a:pt x="6788063" y="13347710"/>
                  <a:pt x="6793447" y="13347710"/>
                </a:cubicBezTo>
                <a:lnTo>
                  <a:pt x="6804216" y="13355520"/>
                </a:lnTo>
                <a:cubicBezTo>
                  <a:pt x="6804216" y="13355520"/>
                  <a:pt x="6823061" y="13328184"/>
                  <a:pt x="6833830" y="13332089"/>
                </a:cubicBezTo>
                <a:cubicBezTo>
                  <a:pt x="6844598" y="13339900"/>
                  <a:pt x="6863443" y="13332089"/>
                  <a:pt x="6863443" y="13332089"/>
                </a:cubicBezTo>
                <a:cubicBezTo>
                  <a:pt x="6869501" y="13352591"/>
                  <a:pt x="6861929" y="13342340"/>
                  <a:pt x="6864579" y="13347465"/>
                </a:cubicBezTo>
                <a:lnTo>
                  <a:pt x="6869873" y="13356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57C4814-FE3C-CB7A-3856-12DEDF2828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9727" y="-339616"/>
            <a:ext cx="12211727" cy="7555043"/>
          </a:xfrm>
          <a:custGeom>
            <a:avLst/>
            <a:gdLst>
              <a:gd name="connsiteX0" fmla="*/ 0 w 12088069"/>
              <a:gd name="connsiteY0" fmla="*/ 0 h 7555043"/>
              <a:gd name="connsiteX1" fmla="*/ 12088069 w 12088069"/>
              <a:gd name="connsiteY1" fmla="*/ 0 h 7555043"/>
              <a:gd name="connsiteX2" fmla="*/ 12088069 w 12088069"/>
              <a:gd name="connsiteY2" fmla="*/ 7555043 h 7555043"/>
              <a:gd name="connsiteX3" fmla="*/ 0 w 12088069"/>
              <a:gd name="connsiteY3" fmla="*/ 7555043 h 75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88069" h="7555043">
                <a:moveTo>
                  <a:pt x="0" y="0"/>
                </a:moveTo>
                <a:lnTo>
                  <a:pt x="12088069" y="0"/>
                </a:lnTo>
                <a:lnTo>
                  <a:pt x="12088069" y="7555043"/>
                </a:lnTo>
                <a:lnTo>
                  <a:pt x="0" y="7555043"/>
                </a:lnTo>
                <a:close/>
              </a:path>
            </a:pathLst>
          </a:cu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5A8FE13-3781-F938-E47A-8B3D97945E5F}"/>
              </a:ext>
            </a:extLst>
          </p:cNvPr>
          <p:cNvGrpSpPr/>
          <p:nvPr/>
        </p:nvGrpSpPr>
        <p:grpSpPr>
          <a:xfrm>
            <a:off x="7471015" y="5669264"/>
            <a:ext cx="4036279" cy="894347"/>
            <a:chOff x="8079970" y="5389312"/>
            <a:chExt cx="3281160" cy="72703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84381BB-0E31-620A-B731-9DC1B5C98FCE}"/>
                </a:ext>
              </a:extLst>
            </p:cNvPr>
            <p:cNvSpPr txBox="1"/>
            <p:nvPr/>
          </p:nvSpPr>
          <p:spPr>
            <a:xfrm>
              <a:off x="8079970" y="5700844"/>
              <a:ext cx="328116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700" kern="1200" dirty="0" err="1">
                  <a:effectLst/>
                  <a:latin typeface="Alegreya Sans" pitchFamily="2" charset="0"/>
                </a:rPr>
                <a:t>Views</a:t>
              </a:r>
              <a:r>
                <a:rPr lang="es-ES" sz="700" kern="1200" dirty="0">
                  <a:effectLst/>
                  <a:latin typeface="Alegreya Sans" pitchFamily="2" charset="0"/>
                </a:rPr>
                <a:t> and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opinions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expressed</a:t>
              </a:r>
              <a:r>
                <a:rPr lang="es-ES" sz="700" kern="1200" dirty="0">
                  <a:effectLst/>
                  <a:latin typeface="Alegreya Sans" pitchFamily="2" charset="0"/>
                </a:rPr>
                <a:t> are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however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those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of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the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author</a:t>
              </a:r>
              <a:r>
                <a:rPr lang="es-ES" sz="700" kern="1200" dirty="0">
                  <a:effectLst/>
                  <a:latin typeface="Alegreya Sans" pitchFamily="2" charset="0"/>
                </a:rPr>
                <a:t>(s)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only</a:t>
              </a:r>
              <a:r>
                <a:rPr lang="es-ES" sz="700" kern="1200" dirty="0">
                  <a:effectLst/>
                  <a:latin typeface="Alegreya Sans" pitchFamily="2" charset="0"/>
                </a:rPr>
                <a:t> and do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not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necessarily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reflect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those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of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the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European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Union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or</a:t>
              </a:r>
              <a:r>
                <a:rPr lang="es-ES" sz="700" kern="1200" dirty="0">
                  <a:effectLst/>
                  <a:latin typeface="Alegreya Sans" pitchFamily="2" charset="0"/>
                </a:rPr>
                <a:t> UK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Research</a:t>
              </a:r>
              <a:r>
                <a:rPr lang="es-ES" sz="700" kern="1200" dirty="0">
                  <a:effectLst/>
                  <a:latin typeface="Alegreya Sans" pitchFamily="2" charset="0"/>
                </a:rPr>
                <a:t> and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Innovation</a:t>
              </a:r>
              <a:r>
                <a:rPr lang="es-ES" sz="700" kern="1200" dirty="0">
                  <a:effectLst/>
                  <a:latin typeface="Alegreya Sans" pitchFamily="2" charset="0"/>
                </a:rPr>
                <a:t>.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Neither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the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European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Union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nor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the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granting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authority</a:t>
              </a:r>
              <a:r>
                <a:rPr lang="es-ES" sz="700" kern="1200" dirty="0">
                  <a:effectLst/>
                  <a:latin typeface="Alegreya Sans" pitchFamily="2" charset="0"/>
                </a:rPr>
                <a:t> can be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held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responsible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for</a:t>
              </a:r>
              <a:r>
                <a:rPr lang="es-ES" sz="700" kern="1200" dirty="0">
                  <a:effectLst/>
                  <a:latin typeface="Alegreya Sans" pitchFamily="2" charset="0"/>
                </a:rPr>
                <a:t> </a:t>
              </a:r>
              <a:r>
                <a:rPr lang="es-ES" sz="700" kern="1200" dirty="0" err="1">
                  <a:effectLst/>
                  <a:latin typeface="Alegreya Sans" pitchFamily="2" charset="0"/>
                </a:rPr>
                <a:t>them</a:t>
              </a:r>
              <a:r>
                <a:rPr lang="es-ES" sz="700" kern="1200" dirty="0">
                  <a:effectLst/>
                  <a:latin typeface="Alegreya Sans" pitchFamily="2" charset="0"/>
                </a:rPr>
                <a:t>.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6FE46EA-914D-D56B-EF4D-4794E4E8C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43989" y="5389312"/>
              <a:ext cx="2588455" cy="314506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69F4751-77F0-E3FD-2AE1-65342D3E1B5C}"/>
              </a:ext>
            </a:extLst>
          </p:cNvPr>
          <p:cNvSpPr/>
          <p:nvPr/>
        </p:nvSpPr>
        <p:spPr>
          <a:xfrm>
            <a:off x="975845" y="901760"/>
            <a:ext cx="2346795" cy="5344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400"/>
              </a:lnSpc>
            </a:pPr>
            <a:r>
              <a:rPr lang="en-GB" sz="2800" b="1" dirty="0">
                <a:solidFill>
                  <a:schemeClr val="accent2"/>
                </a:solidFill>
                <a:latin typeface="Alegreya Sans" pitchFamily="2" charset="0"/>
              </a:rPr>
              <a:t>Joint Webinar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DC831E-1A2A-FA79-1C4E-238DC7ED6163}"/>
              </a:ext>
            </a:extLst>
          </p:cNvPr>
          <p:cNvSpPr txBox="1"/>
          <p:nvPr/>
        </p:nvSpPr>
        <p:spPr>
          <a:xfrm>
            <a:off x="850171" y="1545670"/>
            <a:ext cx="60979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chemeClr val="bg1"/>
                </a:solidFill>
                <a:effectLst/>
                <a:latin typeface="Alegreya Sans" pitchFamily="2" charset="0"/>
                <a:ea typeface="Times New Roman" panose="02020603050405020304" pitchFamily="18" charset="0"/>
              </a:rPr>
              <a:t>Politics of irregularity</a:t>
            </a:r>
            <a:r>
              <a:rPr lang="en-ES" sz="4400" dirty="0">
                <a:solidFill>
                  <a:schemeClr val="bg1"/>
                </a:solidFill>
                <a:effectLst/>
                <a:latin typeface="Alegreya Sans" pitchFamily="2" charset="0"/>
              </a:rPr>
              <a:t> </a:t>
            </a:r>
            <a:endParaRPr lang="en-GB" sz="4400" dirty="0">
              <a:solidFill>
                <a:schemeClr val="bg1"/>
              </a:solidFill>
              <a:latin typeface="Alegreya Sans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8CC66E-E6EF-C9A8-466B-5815099100FC}"/>
              </a:ext>
            </a:extLst>
          </p:cNvPr>
          <p:cNvSpPr/>
          <p:nvPr/>
        </p:nvSpPr>
        <p:spPr>
          <a:xfrm>
            <a:off x="975844" y="2304272"/>
            <a:ext cx="3755953" cy="5326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en-GB" sz="1800" b="1" i="1" dirty="0">
                <a:solidFill>
                  <a:schemeClr val="bg1"/>
                </a:solidFill>
                <a:latin typeface="Alegreya Sans" pitchFamily="2" charset="0"/>
              </a:rPr>
              <a:t>13 March 2024 /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1" i="1" dirty="0">
                <a:solidFill>
                  <a:schemeClr val="bg1"/>
                </a:solidFill>
                <a:latin typeface="Alegreya Sans" pitchFamily="2" charset="0"/>
              </a:rPr>
              <a:t>13h00 - 14h00 (CET)</a:t>
            </a:r>
          </a:p>
        </p:txBody>
      </p:sp>
      <p:sp>
        <p:nvSpPr>
          <p:cNvPr id="3" name="Subtitle 20">
            <a:extLst>
              <a:ext uri="{FF2B5EF4-FFF2-40B4-BE49-F238E27FC236}">
                <a16:creationId xmlns:a16="http://schemas.microsoft.com/office/drawing/2014/main" id="{11BA9C02-D369-4049-DBF4-54A6499B79B6}"/>
              </a:ext>
            </a:extLst>
          </p:cNvPr>
          <p:cNvSpPr txBox="1">
            <a:spLocks/>
          </p:cNvSpPr>
          <p:nvPr/>
        </p:nvSpPr>
        <p:spPr>
          <a:xfrm>
            <a:off x="9548532" y="1725634"/>
            <a:ext cx="4493025" cy="2792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354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Alegreya Sans" pitchFamily="2" charset="0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s-ES" sz="1600" b="1" dirty="0" err="1">
                <a:solidFill>
                  <a:srgbClr val="1D1C1D"/>
                </a:solidFill>
                <a:effectLst/>
                <a:ea typeface="Times New Roman" panose="02020603050405020304" pitchFamily="18" charset="0"/>
              </a:rPr>
              <a:t>www.i-claim.eu</a:t>
            </a:r>
            <a:endParaRPr lang="en-ES" sz="1600" dirty="0">
              <a:solidFill>
                <a:schemeClr val="accent6">
                  <a:lumMod val="50000"/>
                </a:schemeClr>
              </a:solidFill>
              <a:effectLst/>
              <a:ea typeface="Arial" panose="020B0604020202020204" pitchFamily="34" charset="0"/>
            </a:endParaRPr>
          </a:p>
        </p:txBody>
      </p:sp>
      <p:pic>
        <p:nvPicPr>
          <p:cNvPr id="12" name="Content Placeholder 9">
            <a:extLst>
              <a:ext uri="{FF2B5EF4-FFF2-40B4-BE49-F238E27FC236}">
                <a16:creationId xmlns:a16="http://schemas.microsoft.com/office/drawing/2014/main" id="{437DAE7F-1DE5-6E13-EC5C-A6838D322A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30024" y="529030"/>
            <a:ext cx="3954096" cy="1814434"/>
          </a:xfrm>
          <a:prstGeom prst="rect">
            <a:avLst/>
          </a:prstGeom>
        </p:spPr>
      </p:pic>
      <p:sp>
        <p:nvSpPr>
          <p:cNvPr id="14" name="Subtitle 20">
            <a:extLst>
              <a:ext uri="{FF2B5EF4-FFF2-40B4-BE49-F238E27FC236}">
                <a16:creationId xmlns:a16="http://schemas.microsoft.com/office/drawing/2014/main" id="{2A491B32-7057-0A06-67B4-297DCA8E2881}"/>
              </a:ext>
            </a:extLst>
          </p:cNvPr>
          <p:cNvSpPr txBox="1">
            <a:spLocks/>
          </p:cNvSpPr>
          <p:nvPr/>
        </p:nvSpPr>
        <p:spPr>
          <a:xfrm>
            <a:off x="892518" y="3144849"/>
            <a:ext cx="4540783" cy="36225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354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Alegreya Sans" pitchFamily="2" charset="0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1400" b="1" dirty="0">
                <a:solidFill>
                  <a:schemeClr val="accent1"/>
                </a:solidFill>
                <a:effectLst/>
                <a:ea typeface="Times New Roman" panose="02020603050405020304" pitchFamily="18" charset="0"/>
              </a:rPr>
              <a:t>SPEAKERS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b="1" dirty="0">
                <a:solidFill>
                  <a:schemeClr val="bg2"/>
                </a:solidFill>
                <a:effectLst/>
                <a:ea typeface="Times New Roman" panose="02020603050405020304" pitchFamily="18" charset="0"/>
              </a:rPr>
              <a:t>Lena </a:t>
            </a:r>
            <a:r>
              <a:rPr lang="en-GB" sz="1800" b="1" dirty="0" err="1">
                <a:solidFill>
                  <a:schemeClr val="bg2"/>
                </a:solidFill>
                <a:effectLst/>
                <a:ea typeface="Arial" panose="020B0604020202020204" pitchFamily="34" charset="0"/>
              </a:rPr>
              <a:t>Näre</a:t>
            </a:r>
            <a:r>
              <a:rPr lang="en-GB" sz="1800" b="1" dirty="0">
                <a:solidFill>
                  <a:schemeClr val="bg2"/>
                </a:solidFill>
                <a:effectLst/>
                <a:ea typeface="Arial" panose="020B0604020202020204" pitchFamily="34" charset="0"/>
              </a:rPr>
              <a:t>, </a:t>
            </a:r>
            <a:r>
              <a:rPr lang="en-GB" sz="1800" b="1" dirty="0">
                <a:solidFill>
                  <a:schemeClr val="bg2"/>
                </a:solidFill>
                <a:effectLst/>
                <a:ea typeface="Times New Roman" panose="02020603050405020304" pitchFamily="18" charset="0"/>
              </a:rPr>
              <a:t>Paula </a:t>
            </a:r>
            <a:r>
              <a:rPr lang="en-GB" sz="1800" b="1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</a:rPr>
              <a:t>Merikoski</a:t>
            </a:r>
            <a:br>
              <a:rPr lang="en-GB" sz="1800" dirty="0">
                <a:solidFill>
                  <a:schemeClr val="bg2"/>
                </a:solidFill>
                <a:ea typeface="Times New Roman" panose="02020603050405020304" pitchFamily="18" charset="0"/>
              </a:rPr>
            </a:br>
            <a:r>
              <a:rPr lang="en-GB" sz="1800" i="1" dirty="0">
                <a:solidFill>
                  <a:schemeClr val="bg2"/>
                </a:solidFill>
                <a:effectLst/>
                <a:ea typeface="Times New Roman" panose="02020603050405020304" pitchFamily="18" charset="0"/>
              </a:rPr>
              <a:t>University of Helsinki</a:t>
            </a:r>
            <a:br>
              <a:rPr lang="en-GB" sz="1800" dirty="0">
                <a:solidFill>
                  <a:schemeClr val="bg2"/>
                </a:solidFill>
                <a:effectLst/>
                <a:ea typeface="Times New Roman" panose="02020603050405020304" pitchFamily="18" charset="0"/>
              </a:rPr>
            </a:br>
            <a:endParaRPr lang="en-GB" sz="800" dirty="0">
              <a:solidFill>
                <a:schemeClr val="bg2"/>
              </a:solidFill>
              <a:effectLst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1800" b="1" dirty="0">
                <a:solidFill>
                  <a:schemeClr val="bg2"/>
                </a:solidFill>
                <a:effectLst/>
                <a:ea typeface="Times New Roman" panose="02020603050405020304" pitchFamily="18" charset="0"/>
              </a:rPr>
              <a:t>Sabrina Marchetti, Letizia Palumbo</a:t>
            </a:r>
            <a:br>
              <a:rPr lang="en-GB" sz="1800" dirty="0">
                <a:solidFill>
                  <a:schemeClr val="bg2"/>
                </a:solidFill>
                <a:effectLst/>
                <a:ea typeface="Times New Roman" panose="02020603050405020304" pitchFamily="18" charset="0"/>
              </a:rPr>
            </a:br>
            <a:r>
              <a:rPr lang="en-GB" sz="1800" i="1" dirty="0">
                <a:solidFill>
                  <a:schemeClr val="bg2"/>
                </a:solidFill>
                <a:effectLst/>
                <a:ea typeface="Times New Roman" panose="02020603050405020304" pitchFamily="18" charset="0"/>
              </a:rPr>
              <a:t>Ca’ Foscari University of Venice</a:t>
            </a:r>
            <a:br>
              <a:rPr lang="en-GB" sz="1800" dirty="0">
                <a:solidFill>
                  <a:schemeClr val="bg2"/>
                </a:solidFill>
                <a:effectLst/>
                <a:ea typeface="Times New Roman" panose="02020603050405020304" pitchFamily="18" charset="0"/>
              </a:rPr>
            </a:br>
            <a:r>
              <a:rPr lang="en-GB" sz="13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ea typeface="Times New Roman" panose="02020603050405020304" pitchFamily="18" charset="0"/>
              </a:rPr>
              <a:t> Coordinators  of the Work package “Politics of irregularity</a:t>
            </a:r>
            <a:br>
              <a:rPr lang="en-GB" sz="13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ea typeface="Times New Roman" panose="02020603050405020304" pitchFamily="18" charset="0"/>
              </a:rPr>
            </a:br>
            <a:r>
              <a:rPr lang="en-GB" sz="13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ea typeface="Times New Roman" panose="02020603050405020304" pitchFamily="18" charset="0"/>
              </a:rPr>
              <a:t> (WP3) – I-CLAIM project</a:t>
            </a:r>
            <a:endParaRPr lang="en-GB" sz="800" dirty="0">
              <a:solidFill>
                <a:schemeClr val="bg2"/>
              </a:solidFill>
              <a:effectLst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1400" b="1" dirty="0">
                <a:solidFill>
                  <a:schemeClr val="accent1"/>
                </a:solidFill>
                <a:effectLst/>
                <a:ea typeface="Times New Roman" panose="02020603050405020304" pitchFamily="18" charset="0"/>
              </a:rPr>
              <a:t>MODERATED BY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b="1" dirty="0">
                <a:solidFill>
                  <a:schemeClr val="bg2"/>
                </a:solidFill>
                <a:effectLst/>
                <a:ea typeface="Times New Roman" panose="02020603050405020304" pitchFamily="18" charset="0"/>
              </a:rPr>
              <a:t>Ilse Van </a:t>
            </a:r>
            <a:r>
              <a:rPr lang="en-GB" sz="1800" b="1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</a:rPr>
              <a:t>Liempt</a:t>
            </a:r>
            <a:br>
              <a:rPr lang="en-GB" sz="1800" dirty="0">
                <a:solidFill>
                  <a:schemeClr val="bg2"/>
                </a:solidFill>
                <a:ea typeface="Times New Roman" panose="02020603050405020304" pitchFamily="18" charset="0"/>
              </a:rPr>
            </a:br>
            <a:r>
              <a:rPr lang="en-GB" sz="1800" i="1" dirty="0">
                <a:solidFill>
                  <a:schemeClr val="bg2"/>
                </a:solidFill>
                <a:effectLst/>
                <a:ea typeface="Times New Roman" panose="02020603050405020304" pitchFamily="18" charset="0"/>
              </a:rPr>
              <a:t>Utrecht University</a:t>
            </a:r>
            <a:br>
              <a:rPr lang="en-GB" sz="1400" dirty="0">
                <a:solidFill>
                  <a:schemeClr val="bg2"/>
                </a:solidFill>
                <a:effectLst/>
                <a:ea typeface="Times New Roman" panose="02020603050405020304" pitchFamily="18" charset="0"/>
              </a:rPr>
            </a:br>
            <a:r>
              <a:rPr lang="en-GB" sz="13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ea typeface="Times New Roman" panose="02020603050405020304" pitchFamily="18" charset="0"/>
              </a:rPr>
              <a:t>Principal Investigator of the I-CLAIM project.  </a:t>
            </a:r>
            <a:endParaRPr lang="en-ES" sz="1300" dirty="0">
              <a:solidFill>
                <a:schemeClr val="accent2">
                  <a:lumMod val="20000"/>
                  <a:lumOff val="80000"/>
                </a:schemeClr>
              </a:solidFill>
              <a:effectLst/>
              <a:ea typeface="Arial" panose="020B0604020202020204" pitchFamily="34" charset="0"/>
            </a:endParaRPr>
          </a:p>
        </p:txBody>
      </p:sp>
      <p:sp>
        <p:nvSpPr>
          <p:cNvPr id="16" name="Freeform: Shape 20">
            <a:extLst>
              <a:ext uri="{FF2B5EF4-FFF2-40B4-BE49-F238E27FC236}">
                <a16:creationId xmlns:a16="http://schemas.microsoft.com/office/drawing/2014/main" id="{51B445EE-9154-9654-2DA2-A0A66039E266}"/>
              </a:ext>
            </a:extLst>
          </p:cNvPr>
          <p:cNvSpPr/>
          <p:nvPr/>
        </p:nvSpPr>
        <p:spPr>
          <a:xfrm rot="16200000" flipH="1" flipV="1">
            <a:off x="8394186" y="3184880"/>
            <a:ext cx="6982695" cy="612934"/>
          </a:xfrm>
          <a:custGeom>
            <a:avLst/>
            <a:gdLst>
              <a:gd name="connsiteX0" fmla="*/ 6857998 w 6857998"/>
              <a:gd name="connsiteY0" fmla="*/ 809421 h 1699806"/>
              <a:gd name="connsiteX1" fmla="*/ 6857998 w 6857998"/>
              <a:gd name="connsiteY1" fmla="*/ 0 h 1699806"/>
              <a:gd name="connsiteX2" fmla="*/ 0 w 6857998"/>
              <a:gd name="connsiteY2" fmla="*/ 0 h 1699806"/>
              <a:gd name="connsiteX3" fmla="*/ 0 w 6857998"/>
              <a:gd name="connsiteY3" fmla="*/ 1487839 h 1699806"/>
              <a:gd name="connsiteX4" fmla="*/ 37691 w 6857998"/>
              <a:gd name="connsiteY4" fmla="*/ 1495648 h 1699806"/>
              <a:gd name="connsiteX5" fmla="*/ 45767 w 6857998"/>
              <a:gd name="connsiteY5" fmla="*/ 1515174 h 1699806"/>
              <a:gd name="connsiteX6" fmla="*/ 69997 w 6857998"/>
              <a:gd name="connsiteY6" fmla="*/ 1522984 h 1699806"/>
              <a:gd name="connsiteX7" fmla="*/ 96919 w 6857998"/>
              <a:gd name="connsiteY7" fmla="*/ 1522984 h 1699806"/>
              <a:gd name="connsiteX8" fmla="*/ 110379 w 6857998"/>
              <a:gd name="connsiteY8" fmla="*/ 1515174 h 1699806"/>
              <a:gd name="connsiteX9" fmla="*/ 129225 w 6857998"/>
              <a:gd name="connsiteY9" fmla="*/ 1515174 h 1699806"/>
              <a:gd name="connsiteX10" fmla="*/ 148070 w 6857998"/>
              <a:gd name="connsiteY10" fmla="*/ 1526890 h 1699806"/>
              <a:gd name="connsiteX11" fmla="*/ 174991 w 6857998"/>
              <a:gd name="connsiteY11" fmla="*/ 1526890 h 1699806"/>
              <a:gd name="connsiteX12" fmla="*/ 236911 w 6857998"/>
              <a:gd name="connsiteY12" fmla="*/ 1526890 h 1699806"/>
              <a:gd name="connsiteX13" fmla="*/ 253064 w 6857998"/>
              <a:gd name="connsiteY13" fmla="*/ 1538605 h 1699806"/>
              <a:gd name="connsiteX14" fmla="*/ 285370 w 6857998"/>
              <a:gd name="connsiteY14" fmla="*/ 1554225 h 1699806"/>
              <a:gd name="connsiteX15" fmla="*/ 317676 w 6857998"/>
              <a:gd name="connsiteY15" fmla="*/ 1542509 h 1699806"/>
              <a:gd name="connsiteX16" fmla="*/ 344598 w 6857998"/>
              <a:gd name="connsiteY16" fmla="*/ 1538605 h 1699806"/>
              <a:gd name="connsiteX17" fmla="*/ 358059 w 6857998"/>
              <a:gd name="connsiteY17" fmla="*/ 1546415 h 1699806"/>
              <a:gd name="connsiteX18" fmla="*/ 382288 w 6857998"/>
              <a:gd name="connsiteY18" fmla="*/ 1581560 h 1699806"/>
              <a:gd name="connsiteX19" fmla="*/ 414594 w 6857998"/>
              <a:gd name="connsiteY19" fmla="*/ 1601086 h 1699806"/>
              <a:gd name="connsiteX20" fmla="*/ 433439 w 6857998"/>
              <a:gd name="connsiteY20" fmla="*/ 1608896 h 1699806"/>
              <a:gd name="connsiteX21" fmla="*/ 444208 w 6857998"/>
              <a:gd name="connsiteY21" fmla="*/ 1612801 h 1699806"/>
              <a:gd name="connsiteX22" fmla="*/ 473822 w 6857998"/>
              <a:gd name="connsiteY22" fmla="*/ 1612801 h 1699806"/>
              <a:gd name="connsiteX23" fmla="*/ 489975 w 6857998"/>
              <a:gd name="connsiteY23" fmla="*/ 1624516 h 1699806"/>
              <a:gd name="connsiteX24" fmla="*/ 511512 w 6857998"/>
              <a:gd name="connsiteY24" fmla="*/ 1628422 h 1699806"/>
              <a:gd name="connsiteX25" fmla="*/ 535742 w 6857998"/>
              <a:gd name="connsiteY25" fmla="*/ 1616707 h 1699806"/>
              <a:gd name="connsiteX26" fmla="*/ 559972 w 6857998"/>
              <a:gd name="connsiteY26" fmla="*/ 1612801 h 1699806"/>
              <a:gd name="connsiteX27" fmla="*/ 578817 w 6857998"/>
              <a:gd name="connsiteY27" fmla="*/ 1612801 h 1699806"/>
              <a:gd name="connsiteX28" fmla="*/ 594969 w 6857998"/>
              <a:gd name="connsiteY28" fmla="*/ 1616707 h 1699806"/>
              <a:gd name="connsiteX29" fmla="*/ 621891 w 6857998"/>
              <a:gd name="connsiteY29" fmla="*/ 1651852 h 1699806"/>
              <a:gd name="connsiteX30" fmla="*/ 632660 w 6857998"/>
              <a:gd name="connsiteY30" fmla="*/ 1667473 h 1699806"/>
              <a:gd name="connsiteX31" fmla="*/ 659582 w 6857998"/>
              <a:gd name="connsiteY31" fmla="*/ 1683093 h 1699806"/>
              <a:gd name="connsiteX32" fmla="*/ 670350 w 6857998"/>
              <a:gd name="connsiteY32" fmla="*/ 1686998 h 1699806"/>
              <a:gd name="connsiteX33" fmla="*/ 691888 w 6857998"/>
              <a:gd name="connsiteY33" fmla="*/ 1694808 h 1699806"/>
              <a:gd name="connsiteX34" fmla="*/ 708041 w 6857998"/>
              <a:gd name="connsiteY34" fmla="*/ 1698713 h 1699806"/>
              <a:gd name="connsiteX35" fmla="*/ 721502 w 6857998"/>
              <a:gd name="connsiteY35" fmla="*/ 1694808 h 1699806"/>
              <a:gd name="connsiteX36" fmla="*/ 729578 w 6857998"/>
              <a:gd name="connsiteY36" fmla="*/ 1667473 h 1699806"/>
              <a:gd name="connsiteX37" fmla="*/ 745731 w 6857998"/>
              <a:gd name="connsiteY37" fmla="*/ 1655758 h 1699806"/>
              <a:gd name="connsiteX38" fmla="*/ 748423 w 6857998"/>
              <a:gd name="connsiteY38" fmla="*/ 1655758 h 1699806"/>
              <a:gd name="connsiteX39" fmla="*/ 769961 w 6857998"/>
              <a:gd name="connsiteY39" fmla="*/ 1644042 h 1699806"/>
              <a:gd name="connsiteX40" fmla="*/ 791498 w 6857998"/>
              <a:gd name="connsiteY40" fmla="*/ 1651852 h 1699806"/>
              <a:gd name="connsiteX41" fmla="*/ 829189 w 6857998"/>
              <a:gd name="connsiteY41" fmla="*/ 1651852 h 1699806"/>
              <a:gd name="connsiteX42" fmla="*/ 848034 w 6857998"/>
              <a:gd name="connsiteY42" fmla="*/ 1644042 h 1699806"/>
              <a:gd name="connsiteX43" fmla="*/ 869571 w 6857998"/>
              <a:gd name="connsiteY43" fmla="*/ 1624516 h 1699806"/>
              <a:gd name="connsiteX44" fmla="*/ 880339 w 6857998"/>
              <a:gd name="connsiteY44" fmla="*/ 1597181 h 1699806"/>
              <a:gd name="connsiteX45" fmla="*/ 888416 w 6857998"/>
              <a:gd name="connsiteY45" fmla="*/ 1573750 h 1699806"/>
              <a:gd name="connsiteX46" fmla="*/ 899185 w 6857998"/>
              <a:gd name="connsiteY46" fmla="*/ 1546415 h 1699806"/>
              <a:gd name="connsiteX47" fmla="*/ 915338 w 6857998"/>
              <a:gd name="connsiteY47" fmla="*/ 1558130 h 1699806"/>
              <a:gd name="connsiteX48" fmla="*/ 947644 w 6857998"/>
              <a:gd name="connsiteY48" fmla="*/ 1581560 h 1699806"/>
              <a:gd name="connsiteX49" fmla="*/ 963796 w 6857998"/>
              <a:gd name="connsiteY49" fmla="*/ 1573750 h 1699806"/>
              <a:gd name="connsiteX50" fmla="*/ 996103 w 6857998"/>
              <a:gd name="connsiteY50" fmla="*/ 1565941 h 1699806"/>
              <a:gd name="connsiteX51" fmla="*/ 1006871 w 6857998"/>
              <a:gd name="connsiteY51" fmla="*/ 1558130 h 1699806"/>
              <a:gd name="connsiteX52" fmla="*/ 1014948 w 6857998"/>
              <a:gd name="connsiteY52" fmla="*/ 1530794 h 1699806"/>
              <a:gd name="connsiteX53" fmla="*/ 1028409 w 6857998"/>
              <a:gd name="connsiteY53" fmla="*/ 1503459 h 1699806"/>
              <a:gd name="connsiteX54" fmla="*/ 1033793 w 6857998"/>
              <a:gd name="connsiteY54" fmla="*/ 1472218 h 1699806"/>
              <a:gd name="connsiteX55" fmla="*/ 1052638 w 6857998"/>
              <a:gd name="connsiteY55" fmla="*/ 1456598 h 1699806"/>
              <a:gd name="connsiteX56" fmla="*/ 1068791 w 6857998"/>
              <a:gd name="connsiteY56" fmla="*/ 1452692 h 1699806"/>
              <a:gd name="connsiteX57" fmla="*/ 1087636 w 6857998"/>
              <a:gd name="connsiteY57" fmla="*/ 1452692 h 1699806"/>
              <a:gd name="connsiteX58" fmla="*/ 1103790 w 6857998"/>
              <a:gd name="connsiteY58" fmla="*/ 1452692 h 1699806"/>
              <a:gd name="connsiteX59" fmla="*/ 1114558 w 6857998"/>
              <a:gd name="connsiteY59" fmla="*/ 1444882 h 1699806"/>
              <a:gd name="connsiteX60" fmla="*/ 1128019 w 6857998"/>
              <a:gd name="connsiteY60" fmla="*/ 1425358 h 1699806"/>
              <a:gd name="connsiteX61" fmla="*/ 1157633 w 6857998"/>
              <a:gd name="connsiteY61" fmla="*/ 1429262 h 1699806"/>
              <a:gd name="connsiteX62" fmla="*/ 1181862 w 6857998"/>
              <a:gd name="connsiteY62" fmla="*/ 1429262 h 1699806"/>
              <a:gd name="connsiteX63" fmla="*/ 1206092 w 6857998"/>
              <a:gd name="connsiteY63" fmla="*/ 1413641 h 1699806"/>
              <a:gd name="connsiteX64" fmla="*/ 1230321 w 6857998"/>
              <a:gd name="connsiteY64" fmla="*/ 1413641 h 1699806"/>
              <a:gd name="connsiteX65" fmla="*/ 1246474 w 6857998"/>
              <a:gd name="connsiteY65" fmla="*/ 1417547 h 1699806"/>
              <a:gd name="connsiteX66" fmla="*/ 1273396 w 6857998"/>
              <a:gd name="connsiteY66" fmla="*/ 1413641 h 1699806"/>
              <a:gd name="connsiteX67" fmla="*/ 1292242 w 6857998"/>
              <a:gd name="connsiteY67" fmla="*/ 1386307 h 1699806"/>
              <a:gd name="connsiteX68" fmla="*/ 1305702 w 6857998"/>
              <a:gd name="connsiteY68" fmla="*/ 1374590 h 1699806"/>
              <a:gd name="connsiteX69" fmla="*/ 1321855 w 6857998"/>
              <a:gd name="connsiteY69" fmla="*/ 1351160 h 1699806"/>
              <a:gd name="connsiteX70" fmla="*/ 1351469 w 6857998"/>
              <a:gd name="connsiteY70" fmla="*/ 1343350 h 1699806"/>
              <a:gd name="connsiteX71" fmla="*/ 1364930 w 6857998"/>
              <a:gd name="connsiteY71" fmla="*/ 1358971 h 1699806"/>
              <a:gd name="connsiteX72" fmla="*/ 1381083 w 6857998"/>
              <a:gd name="connsiteY72" fmla="*/ 1358971 h 1699806"/>
              <a:gd name="connsiteX73" fmla="*/ 1389159 w 6857998"/>
              <a:gd name="connsiteY73" fmla="*/ 1339445 h 1699806"/>
              <a:gd name="connsiteX74" fmla="*/ 1389159 w 6857998"/>
              <a:gd name="connsiteY74" fmla="*/ 1312109 h 1699806"/>
              <a:gd name="connsiteX75" fmla="*/ 1408004 w 6857998"/>
              <a:gd name="connsiteY75" fmla="*/ 1288679 h 1699806"/>
              <a:gd name="connsiteX76" fmla="*/ 1421465 w 6857998"/>
              <a:gd name="connsiteY76" fmla="*/ 1280869 h 1699806"/>
              <a:gd name="connsiteX77" fmla="*/ 1434926 w 6857998"/>
              <a:gd name="connsiteY77" fmla="*/ 1296490 h 1699806"/>
              <a:gd name="connsiteX78" fmla="*/ 1448387 w 6857998"/>
              <a:gd name="connsiteY78" fmla="*/ 1300394 h 1699806"/>
              <a:gd name="connsiteX79" fmla="*/ 1453772 w 6857998"/>
              <a:gd name="connsiteY79" fmla="*/ 1304299 h 1699806"/>
              <a:gd name="connsiteX80" fmla="*/ 1469924 w 6857998"/>
              <a:gd name="connsiteY80" fmla="*/ 1308205 h 1699806"/>
              <a:gd name="connsiteX81" fmla="*/ 1480693 w 6857998"/>
              <a:gd name="connsiteY81" fmla="*/ 1308205 h 1699806"/>
              <a:gd name="connsiteX82" fmla="*/ 1510307 w 6857998"/>
              <a:gd name="connsiteY82" fmla="*/ 1273058 h 1699806"/>
              <a:gd name="connsiteX83" fmla="*/ 1561458 w 6857998"/>
              <a:gd name="connsiteY83" fmla="*/ 1245722 h 1699806"/>
              <a:gd name="connsiteX84" fmla="*/ 1588380 w 6857998"/>
              <a:gd name="connsiteY84" fmla="*/ 1245722 h 1699806"/>
              <a:gd name="connsiteX85" fmla="*/ 1609917 w 6857998"/>
              <a:gd name="connsiteY85" fmla="*/ 1222292 h 1699806"/>
              <a:gd name="connsiteX86" fmla="*/ 1620686 w 6857998"/>
              <a:gd name="connsiteY86" fmla="*/ 1194956 h 1699806"/>
              <a:gd name="connsiteX87" fmla="*/ 1636839 w 6857998"/>
              <a:gd name="connsiteY87" fmla="*/ 1187147 h 1699806"/>
              <a:gd name="connsiteX88" fmla="*/ 1655684 w 6857998"/>
              <a:gd name="connsiteY88" fmla="*/ 1155906 h 1699806"/>
              <a:gd name="connsiteX89" fmla="*/ 1674529 w 6857998"/>
              <a:gd name="connsiteY89" fmla="*/ 1136381 h 1699806"/>
              <a:gd name="connsiteX90" fmla="*/ 1685298 w 6857998"/>
              <a:gd name="connsiteY90" fmla="*/ 1136381 h 1699806"/>
              <a:gd name="connsiteX91" fmla="*/ 1701451 w 6857998"/>
              <a:gd name="connsiteY91" fmla="*/ 1155906 h 1699806"/>
              <a:gd name="connsiteX92" fmla="*/ 1714912 w 6857998"/>
              <a:gd name="connsiteY92" fmla="*/ 1167622 h 1699806"/>
              <a:gd name="connsiteX93" fmla="*/ 1728372 w 6857998"/>
              <a:gd name="connsiteY93" fmla="*/ 1167622 h 1699806"/>
              <a:gd name="connsiteX94" fmla="*/ 1739141 w 6857998"/>
              <a:gd name="connsiteY94" fmla="*/ 1167622 h 1699806"/>
              <a:gd name="connsiteX95" fmla="*/ 1757986 w 6857998"/>
              <a:gd name="connsiteY95" fmla="*/ 1152001 h 1699806"/>
              <a:gd name="connsiteX96" fmla="*/ 1784908 w 6857998"/>
              <a:gd name="connsiteY96" fmla="*/ 1128571 h 1699806"/>
              <a:gd name="connsiteX97" fmla="*/ 1822599 w 6857998"/>
              <a:gd name="connsiteY97" fmla="*/ 1128571 h 1699806"/>
              <a:gd name="connsiteX98" fmla="*/ 1830675 w 6857998"/>
              <a:gd name="connsiteY98" fmla="*/ 1128571 h 1699806"/>
              <a:gd name="connsiteX99" fmla="*/ 1838751 w 6857998"/>
              <a:gd name="connsiteY99" fmla="*/ 1128571 h 1699806"/>
              <a:gd name="connsiteX100" fmla="*/ 1862981 w 6857998"/>
              <a:gd name="connsiteY100" fmla="*/ 1128571 h 1699806"/>
              <a:gd name="connsiteX101" fmla="*/ 1876442 w 6857998"/>
              <a:gd name="connsiteY101" fmla="*/ 1128571 h 1699806"/>
              <a:gd name="connsiteX102" fmla="*/ 1887211 w 6857998"/>
              <a:gd name="connsiteY102" fmla="*/ 1128571 h 1699806"/>
              <a:gd name="connsiteX103" fmla="*/ 1914132 w 6857998"/>
              <a:gd name="connsiteY103" fmla="*/ 1140286 h 1699806"/>
              <a:gd name="connsiteX104" fmla="*/ 1919516 w 6857998"/>
              <a:gd name="connsiteY104" fmla="*/ 1148096 h 1699806"/>
              <a:gd name="connsiteX105" fmla="*/ 1943746 w 6857998"/>
              <a:gd name="connsiteY105" fmla="*/ 1159811 h 1699806"/>
              <a:gd name="connsiteX106" fmla="*/ 1967976 w 6857998"/>
              <a:gd name="connsiteY106" fmla="*/ 1171526 h 1699806"/>
              <a:gd name="connsiteX107" fmla="*/ 1981436 w 6857998"/>
              <a:gd name="connsiteY107" fmla="*/ 1202767 h 1699806"/>
              <a:gd name="connsiteX108" fmla="*/ 2024511 w 6857998"/>
              <a:gd name="connsiteY108" fmla="*/ 1202767 h 1699806"/>
              <a:gd name="connsiteX109" fmla="*/ 2043357 w 6857998"/>
              <a:gd name="connsiteY109" fmla="*/ 1214482 h 1699806"/>
              <a:gd name="connsiteX110" fmla="*/ 2054125 w 6857998"/>
              <a:gd name="connsiteY110" fmla="*/ 1218388 h 1699806"/>
              <a:gd name="connsiteX111" fmla="*/ 2054125 w 6857998"/>
              <a:gd name="connsiteY111" fmla="*/ 1222292 h 1699806"/>
              <a:gd name="connsiteX112" fmla="*/ 2075662 w 6857998"/>
              <a:gd name="connsiteY112" fmla="*/ 1237913 h 1699806"/>
              <a:gd name="connsiteX113" fmla="*/ 2099892 w 6857998"/>
              <a:gd name="connsiteY113" fmla="*/ 1230103 h 1699806"/>
              <a:gd name="connsiteX114" fmla="*/ 2118737 w 6857998"/>
              <a:gd name="connsiteY114" fmla="*/ 1237913 h 1699806"/>
              <a:gd name="connsiteX115" fmla="*/ 2140274 w 6857998"/>
              <a:gd name="connsiteY115" fmla="*/ 1230103 h 1699806"/>
              <a:gd name="connsiteX116" fmla="*/ 2164504 w 6857998"/>
              <a:gd name="connsiteY116" fmla="*/ 1210577 h 1699806"/>
              <a:gd name="connsiteX117" fmla="*/ 2183349 w 6857998"/>
              <a:gd name="connsiteY117" fmla="*/ 1194956 h 1699806"/>
              <a:gd name="connsiteX118" fmla="*/ 2207578 w 6857998"/>
              <a:gd name="connsiteY118" fmla="*/ 1179337 h 1699806"/>
              <a:gd name="connsiteX119" fmla="*/ 2234500 w 6857998"/>
              <a:gd name="connsiteY119" fmla="*/ 1198862 h 1699806"/>
              <a:gd name="connsiteX120" fmla="*/ 2247961 w 6857998"/>
              <a:gd name="connsiteY120" fmla="*/ 1210577 h 1699806"/>
              <a:gd name="connsiteX121" fmla="*/ 2266806 w 6857998"/>
              <a:gd name="connsiteY121" fmla="*/ 1226198 h 1699806"/>
              <a:gd name="connsiteX122" fmla="*/ 2291036 w 6857998"/>
              <a:gd name="connsiteY122" fmla="*/ 1226198 h 1699806"/>
              <a:gd name="connsiteX123" fmla="*/ 2312573 w 6857998"/>
              <a:gd name="connsiteY123" fmla="*/ 1230103 h 1699806"/>
              <a:gd name="connsiteX124" fmla="*/ 2328726 w 6857998"/>
              <a:gd name="connsiteY124" fmla="*/ 1214482 h 1699806"/>
              <a:gd name="connsiteX125" fmla="*/ 2328726 w 6857998"/>
              <a:gd name="connsiteY125" fmla="*/ 1194956 h 1699806"/>
              <a:gd name="connsiteX126" fmla="*/ 2336802 w 6857998"/>
              <a:gd name="connsiteY126" fmla="*/ 1171526 h 1699806"/>
              <a:gd name="connsiteX127" fmla="*/ 2350263 w 6857998"/>
              <a:gd name="connsiteY127" fmla="*/ 1167622 h 1699806"/>
              <a:gd name="connsiteX128" fmla="*/ 2369108 w 6857998"/>
              <a:gd name="connsiteY128" fmla="*/ 1155906 h 1699806"/>
              <a:gd name="connsiteX129" fmla="*/ 2390646 w 6857998"/>
              <a:gd name="connsiteY129" fmla="*/ 1136381 h 1699806"/>
              <a:gd name="connsiteX130" fmla="*/ 2401414 w 6857998"/>
              <a:gd name="connsiteY130" fmla="*/ 1109045 h 1699806"/>
              <a:gd name="connsiteX131" fmla="*/ 2425643 w 6857998"/>
              <a:gd name="connsiteY131" fmla="*/ 1085615 h 1699806"/>
              <a:gd name="connsiteX132" fmla="*/ 2444489 w 6857998"/>
              <a:gd name="connsiteY132" fmla="*/ 1066089 h 1699806"/>
              <a:gd name="connsiteX133" fmla="*/ 2449873 w 6857998"/>
              <a:gd name="connsiteY133" fmla="*/ 1042658 h 1699806"/>
              <a:gd name="connsiteX134" fmla="*/ 2466027 w 6857998"/>
              <a:gd name="connsiteY134" fmla="*/ 1027038 h 1699806"/>
              <a:gd name="connsiteX135" fmla="*/ 2479488 w 6857998"/>
              <a:gd name="connsiteY135" fmla="*/ 1030943 h 1699806"/>
              <a:gd name="connsiteX136" fmla="*/ 2495640 w 6857998"/>
              <a:gd name="connsiteY136" fmla="*/ 1038753 h 1699806"/>
              <a:gd name="connsiteX137" fmla="*/ 2519870 w 6857998"/>
              <a:gd name="connsiteY137" fmla="*/ 1023133 h 1699806"/>
              <a:gd name="connsiteX138" fmla="*/ 2538715 w 6857998"/>
              <a:gd name="connsiteY138" fmla="*/ 1011418 h 1699806"/>
              <a:gd name="connsiteX139" fmla="*/ 2576405 w 6857998"/>
              <a:gd name="connsiteY139" fmla="*/ 1011418 h 1699806"/>
              <a:gd name="connsiteX140" fmla="*/ 2603327 w 6857998"/>
              <a:gd name="connsiteY140" fmla="*/ 1011418 h 1699806"/>
              <a:gd name="connsiteX141" fmla="*/ 2608711 w 6857998"/>
              <a:gd name="connsiteY141" fmla="*/ 1011418 h 1699806"/>
              <a:gd name="connsiteX142" fmla="*/ 2665247 w 6857998"/>
              <a:gd name="connsiteY142" fmla="*/ 1011418 h 1699806"/>
              <a:gd name="connsiteX143" fmla="*/ 2686784 w 6857998"/>
              <a:gd name="connsiteY143" fmla="*/ 1015322 h 1699806"/>
              <a:gd name="connsiteX144" fmla="*/ 2705629 w 6857998"/>
              <a:gd name="connsiteY144" fmla="*/ 1023133 h 1699806"/>
              <a:gd name="connsiteX145" fmla="*/ 2724475 w 6857998"/>
              <a:gd name="connsiteY145" fmla="*/ 1027038 h 1699806"/>
              <a:gd name="connsiteX146" fmla="*/ 2740628 w 6857998"/>
              <a:gd name="connsiteY146" fmla="*/ 1038753 h 1699806"/>
              <a:gd name="connsiteX147" fmla="*/ 2762165 w 6857998"/>
              <a:gd name="connsiteY147" fmla="*/ 1050469 h 1699806"/>
              <a:gd name="connsiteX148" fmla="*/ 2772934 w 6857998"/>
              <a:gd name="connsiteY148" fmla="*/ 1054373 h 1699806"/>
              <a:gd name="connsiteX149" fmla="*/ 2805240 w 6857998"/>
              <a:gd name="connsiteY149" fmla="*/ 1050469 h 1699806"/>
              <a:gd name="connsiteX150" fmla="*/ 2824085 w 6857998"/>
              <a:gd name="connsiteY150" fmla="*/ 1015322 h 1699806"/>
              <a:gd name="connsiteX151" fmla="*/ 2840238 w 6857998"/>
              <a:gd name="connsiteY151" fmla="*/ 1015322 h 1699806"/>
              <a:gd name="connsiteX152" fmla="*/ 2856391 w 6857998"/>
              <a:gd name="connsiteY152" fmla="*/ 1042658 h 1699806"/>
              <a:gd name="connsiteX153" fmla="*/ 2891389 w 6857998"/>
              <a:gd name="connsiteY153" fmla="*/ 1054373 h 1699806"/>
              <a:gd name="connsiteX154" fmla="*/ 2918311 w 6857998"/>
              <a:gd name="connsiteY154" fmla="*/ 1038753 h 1699806"/>
              <a:gd name="connsiteX155" fmla="*/ 2934464 w 6857998"/>
              <a:gd name="connsiteY155" fmla="*/ 1023133 h 1699806"/>
              <a:gd name="connsiteX156" fmla="*/ 2958693 w 6857998"/>
              <a:gd name="connsiteY156" fmla="*/ 1015322 h 1699806"/>
              <a:gd name="connsiteX157" fmla="*/ 2969461 w 6857998"/>
              <a:gd name="connsiteY157" fmla="*/ 1030943 h 1699806"/>
              <a:gd name="connsiteX158" fmla="*/ 2982923 w 6857998"/>
              <a:gd name="connsiteY158" fmla="*/ 1030943 h 1699806"/>
              <a:gd name="connsiteX159" fmla="*/ 2999076 w 6857998"/>
              <a:gd name="connsiteY159" fmla="*/ 1030943 h 1699806"/>
              <a:gd name="connsiteX160" fmla="*/ 3028690 w 6857998"/>
              <a:gd name="connsiteY160" fmla="*/ 1027038 h 1699806"/>
              <a:gd name="connsiteX161" fmla="*/ 3039458 w 6857998"/>
              <a:gd name="connsiteY161" fmla="*/ 1027038 h 1699806"/>
              <a:gd name="connsiteX162" fmla="*/ 3052919 w 6857998"/>
              <a:gd name="connsiteY162" fmla="*/ 1023133 h 1699806"/>
              <a:gd name="connsiteX163" fmla="*/ 3087917 w 6857998"/>
              <a:gd name="connsiteY163" fmla="*/ 1027038 h 1699806"/>
              <a:gd name="connsiteX164" fmla="*/ 3101378 w 6857998"/>
              <a:gd name="connsiteY164" fmla="*/ 1038753 h 1699806"/>
              <a:gd name="connsiteX165" fmla="*/ 3141761 w 6857998"/>
              <a:gd name="connsiteY165" fmla="*/ 1042658 h 1699806"/>
              <a:gd name="connsiteX166" fmla="*/ 3165990 w 6857998"/>
              <a:gd name="connsiteY166" fmla="*/ 1042658 h 1699806"/>
              <a:gd name="connsiteX167" fmla="*/ 3187528 w 6857998"/>
              <a:gd name="connsiteY167" fmla="*/ 1038753 h 1699806"/>
              <a:gd name="connsiteX168" fmla="*/ 3206373 w 6857998"/>
              <a:gd name="connsiteY168" fmla="*/ 1066089 h 1699806"/>
              <a:gd name="connsiteX169" fmla="*/ 3225218 w 6857998"/>
              <a:gd name="connsiteY169" fmla="*/ 1073899 h 1699806"/>
              <a:gd name="connsiteX170" fmla="*/ 3244063 w 6857998"/>
              <a:gd name="connsiteY170" fmla="*/ 1058279 h 1699806"/>
              <a:gd name="connsiteX171" fmla="*/ 3260216 w 6857998"/>
              <a:gd name="connsiteY171" fmla="*/ 1054373 h 1699806"/>
              <a:gd name="connsiteX172" fmla="*/ 3279061 w 6857998"/>
              <a:gd name="connsiteY172" fmla="*/ 1050469 h 1699806"/>
              <a:gd name="connsiteX173" fmla="*/ 3297906 w 6857998"/>
              <a:gd name="connsiteY173" fmla="*/ 1050469 h 1699806"/>
              <a:gd name="connsiteX174" fmla="*/ 3316752 w 6857998"/>
              <a:gd name="connsiteY174" fmla="*/ 1050469 h 1699806"/>
              <a:gd name="connsiteX175" fmla="*/ 3332904 w 6857998"/>
              <a:gd name="connsiteY175" fmla="*/ 1027038 h 1699806"/>
              <a:gd name="connsiteX176" fmla="*/ 3343673 w 6857998"/>
              <a:gd name="connsiteY176" fmla="*/ 1023133 h 1699806"/>
              <a:gd name="connsiteX177" fmla="*/ 3362519 w 6857998"/>
              <a:gd name="connsiteY177" fmla="*/ 1027038 h 1699806"/>
              <a:gd name="connsiteX178" fmla="*/ 3375979 w 6857998"/>
              <a:gd name="connsiteY178" fmla="*/ 1050469 h 1699806"/>
              <a:gd name="connsiteX179" fmla="*/ 3386748 w 6857998"/>
              <a:gd name="connsiteY179" fmla="*/ 1081709 h 1699806"/>
              <a:gd name="connsiteX180" fmla="*/ 3397517 w 6857998"/>
              <a:gd name="connsiteY180" fmla="*/ 1085615 h 1699806"/>
              <a:gd name="connsiteX181" fmla="*/ 3413669 w 6857998"/>
              <a:gd name="connsiteY181" fmla="*/ 1085615 h 1699806"/>
              <a:gd name="connsiteX182" fmla="*/ 3427130 w 6857998"/>
              <a:gd name="connsiteY182" fmla="*/ 1069994 h 1699806"/>
              <a:gd name="connsiteX183" fmla="*/ 3437899 w 6857998"/>
              <a:gd name="connsiteY183" fmla="*/ 1073899 h 1699806"/>
              <a:gd name="connsiteX184" fmla="*/ 3475589 w 6857998"/>
              <a:gd name="connsiteY184" fmla="*/ 1069994 h 1699806"/>
              <a:gd name="connsiteX185" fmla="*/ 3505204 w 6857998"/>
              <a:gd name="connsiteY185" fmla="*/ 1069994 h 1699806"/>
              <a:gd name="connsiteX186" fmla="*/ 3540201 w 6857998"/>
              <a:gd name="connsiteY186" fmla="*/ 1081709 h 1699806"/>
              <a:gd name="connsiteX187" fmla="*/ 3575200 w 6857998"/>
              <a:gd name="connsiteY187" fmla="*/ 1097330 h 1699806"/>
              <a:gd name="connsiteX188" fmla="*/ 3591353 w 6857998"/>
              <a:gd name="connsiteY188" fmla="*/ 1101235 h 1699806"/>
              <a:gd name="connsiteX189" fmla="*/ 3645196 w 6857998"/>
              <a:gd name="connsiteY189" fmla="*/ 1116855 h 1699806"/>
              <a:gd name="connsiteX190" fmla="*/ 3680195 w 6857998"/>
              <a:gd name="connsiteY190" fmla="*/ 1140286 h 1699806"/>
              <a:gd name="connsiteX191" fmla="*/ 3699040 w 6857998"/>
              <a:gd name="connsiteY191" fmla="*/ 1144190 h 1699806"/>
              <a:gd name="connsiteX192" fmla="*/ 3712501 w 6857998"/>
              <a:gd name="connsiteY192" fmla="*/ 1155906 h 1699806"/>
              <a:gd name="connsiteX193" fmla="*/ 3731346 w 6857998"/>
              <a:gd name="connsiteY193" fmla="*/ 1179337 h 1699806"/>
              <a:gd name="connsiteX194" fmla="*/ 3739422 w 6857998"/>
              <a:gd name="connsiteY194" fmla="*/ 1198862 h 1699806"/>
              <a:gd name="connsiteX195" fmla="*/ 3750191 w 6857998"/>
              <a:gd name="connsiteY195" fmla="*/ 1210577 h 1699806"/>
              <a:gd name="connsiteX196" fmla="*/ 3771728 w 6857998"/>
              <a:gd name="connsiteY196" fmla="*/ 1214482 h 1699806"/>
              <a:gd name="connsiteX197" fmla="*/ 3798650 w 6857998"/>
              <a:gd name="connsiteY197" fmla="*/ 1222292 h 1699806"/>
              <a:gd name="connsiteX198" fmla="*/ 3809418 w 6857998"/>
              <a:gd name="connsiteY198" fmla="*/ 1226198 h 1699806"/>
              <a:gd name="connsiteX199" fmla="*/ 3849801 w 6857998"/>
              <a:gd name="connsiteY199" fmla="*/ 1226198 h 1699806"/>
              <a:gd name="connsiteX200" fmla="*/ 3868646 w 6857998"/>
              <a:gd name="connsiteY200" fmla="*/ 1222292 h 1699806"/>
              <a:gd name="connsiteX201" fmla="*/ 3909028 w 6857998"/>
              <a:gd name="connsiteY201" fmla="*/ 1230103 h 1699806"/>
              <a:gd name="connsiteX202" fmla="*/ 3927874 w 6857998"/>
              <a:gd name="connsiteY202" fmla="*/ 1253533 h 1699806"/>
              <a:gd name="connsiteX203" fmla="*/ 3941335 w 6857998"/>
              <a:gd name="connsiteY203" fmla="*/ 1273058 h 1699806"/>
              <a:gd name="connsiteX204" fmla="*/ 3957488 w 6857998"/>
              <a:gd name="connsiteY204" fmla="*/ 1284774 h 1699806"/>
              <a:gd name="connsiteX205" fmla="*/ 3970948 w 6857998"/>
              <a:gd name="connsiteY205" fmla="*/ 1300394 h 1699806"/>
              <a:gd name="connsiteX206" fmla="*/ 3987102 w 6857998"/>
              <a:gd name="connsiteY206" fmla="*/ 1312109 h 1699806"/>
              <a:gd name="connsiteX207" fmla="*/ 4008639 w 6857998"/>
              <a:gd name="connsiteY207" fmla="*/ 1316015 h 1699806"/>
              <a:gd name="connsiteX208" fmla="*/ 4027484 w 6857998"/>
              <a:gd name="connsiteY208" fmla="*/ 1327730 h 1699806"/>
              <a:gd name="connsiteX209" fmla="*/ 4046329 w 6857998"/>
              <a:gd name="connsiteY209" fmla="*/ 1331635 h 1699806"/>
              <a:gd name="connsiteX210" fmla="*/ 4057098 w 6857998"/>
              <a:gd name="connsiteY210" fmla="*/ 1339445 h 1699806"/>
              <a:gd name="connsiteX211" fmla="*/ 4084019 w 6857998"/>
              <a:gd name="connsiteY211" fmla="*/ 1323824 h 1699806"/>
              <a:gd name="connsiteX212" fmla="*/ 4097480 w 6857998"/>
              <a:gd name="connsiteY212" fmla="*/ 1327730 h 1699806"/>
              <a:gd name="connsiteX213" fmla="*/ 4119018 w 6857998"/>
              <a:gd name="connsiteY213" fmla="*/ 1327730 h 1699806"/>
              <a:gd name="connsiteX214" fmla="*/ 4137863 w 6857998"/>
              <a:gd name="connsiteY214" fmla="*/ 1343350 h 1699806"/>
              <a:gd name="connsiteX215" fmla="*/ 4172861 w 6857998"/>
              <a:gd name="connsiteY215" fmla="*/ 1331635 h 1699806"/>
              <a:gd name="connsiteX216" fmla="*/ 4207859 w 6857998"/>
              <a:gd name="connsiteY216" fmla="*/ 1323824 h 1699806"/>
              <a:gd name="connsiteX217" fmla="*/ 4237473 w 6857998"/>
              <a:gd name="connsiteY217" fmla="*/ 1323824 h 1699806"/>
              <a:gd name="connsiteX218" fmla="*/ 4267087 w 6857998"/>
              <a:gd name="connsiteY218" fmla="*/ 1296490 h 1699806"/>
              <a:gd name="connsiteX219" fmla="*/ 4294009 w 6857998"/>
              <a:gd name="connsiteY219" fmla="*/ 1288679 h 1699806"/>
              <a:gd name="connsiteX220" fmla="*/ 4304777 w 6857998"/>
              <a:gd name="connsiteY220" fmla="*/ 1296490 h 1699806"/>
              <a:gd name="connsiteX221" fmla="*/ 4320930 w 6857998"/>
              <a:gd name="connsiteY221" fmla="*/ 1288679 h 1699806"/>
              <a:gd name="connsiteX222" fmla="*/ 4339775 w 6857998"/>
              <a:gd name="connsiteY222" fmla="*/ 1288679 h 1699806"/>
              <a:gd name="connsiteX223" fmla="*/ 4355929 w 6857998"/>
              <a:gd name="connsiteY223" fmla="*/ 1284774 h 1699806"/>
              <a:gd name="connsiteX224" fmla="*/ 4372081 w 6857998"/>
              <a:gd name="connsiteY224" fmla="*/ 1284774 h 1699806"/>
              <a:gd name="connsiteX225" fmla="*/ 4401695 w 6857998"/>
              <a:gd name="connsiteY225" fmla="*/ 1257439 h 1699806"/>
              <a:gd name="connsiteX226" fmla="*/ 4409772 w 6857998"/>
              <a:gd name="connsiteY226" fmla="*/ 1237913 h 1699806"/>
              <a:gd name="connsiteX227" fmla="*/ 4409772 w 6857998"/>
              <a:gd name="connsiteY227" fmla="*/ 1214482 h 1699806"/>
              <a:gd name="connsiteX228" fmla="*/ 4423233 w 6857998"/>
              <a:gd name="connsiteY228" fmla="*/ 1210577 h 1699806"/>
              <a:gd name="connsiteX229" fmla="*/ 4439385 w 6857998"/>
              <a:gd name="connsiteY229" fmla="*/ 1226198 h 1699806"/>
              <a:gd name="connsiteX230" fmla="*/ 4452846 w 6857998"/>
              <a:gd name="connsiteY230" fmla="*/ 1253533 h 1699806"/>
              <a:gd name="connsiteX231" fmla="*/ 4471692 w 6857998"/>
              <a:gd name="connsiteY231" fmla="*/ 1269154 h 1699806"/>
              <a:gd name="connsiteX232" fmla="*/ 4482460 w 6857998"/>
              <a:gd name="connsiteY232" fmla="*/ 1273058 h 1699806"/>
              <a:gd name="connsiteX233" fmla="*/ 4509382 w 6857998"/>
              <a:gd name="connsiteY233" fmla="*/ 1280869 h 1699806"/>
              <a:gd name="connsiteX234" fmla="*/ 4528227 w 6857998"/>
              <a:gd name="connsiteY234" fmla="*/ 1265248 h 1699806"/>
              <a:gd name="connsiteX235" fmla="*/ 4530920 w 6857998"/>
              <a:gd name="connsiteY235" fmla="*/ 1241818 h 1699806"/>
              <a:gd name="connsiteX236" fmla="*/ 4538996 w 6857998"/>
              <a:gd name="connsiteY236" fmla="*/ 1222292 h 1699806"/>
              <a:gd name="connsiteX237" fmla="*/ 4557841 w 6857998"/>
              <a:gd name="connsiteY237" fmla="*/ 1214482 h 1699806"/>
              <a:gd name="connsiteX238" fmla="*/ 4568610 w 6857998"/>
              <a:gd name="connsiteY238" fmla="*/ 1222292 h 1699806"/>
              <a:gd name="connsiteX239" fmla="*/ 4582071 w 6857998"/>
              <a:gd name="connsiteY239" fmla="*/ 1226198 h 1699806"/>
              <a:gd name="connsiteX240" fmla="*/ 4611685 w 6857998"/>
              <a:gd name="connsiteY240" fmla="*/ 1245722 h 1699806"/>
              <a:gd name="connsiteX241" fmla="*/ 4622453 w 6857998"/>
              <a:gd name="connsiteY241" fmla="*/ 1245722 h 1699806"/>
              <a:gd name="connsiteX242" fmla="*/ 4646682 w 6857998"/>
              <a:gd name="connsiteY242" fmla="*/ 1241818 h 1699806"/>
              <a:gd name="connsiteX243" fmla="*/ 4670912 w 6857998"/>
              <a:gd name="connsiteY243" fmla="*/ 1214482 h 1699806"/>
              <a:gd name="connsiteX244" fmla="*/ 4695142 w 6857998"/>
              <a:gd name="connsiteY244" fmla="*/ 1194956 h 1699806"/>
              <a:gd name="connsiteX245" fmla="*/ 4711295 w 6857998"/>
              <a:gd name="connsiteY245" fmla="*/ 1179337 h 1699806"/>
              <a:gd name="connsiteX246" fmla="*/ 4727447 w 6857998"/>
              <a:gd name="connsiteY246" fmla="*/ 1194956 h 1699806"/>
              <a:gd name="connsiteX247" fmla="*/ 4748985 w 6857998"/>
              <a:gd name="connsiteY247" fmla="*/ 1202767 h 1699806"/>
              <a:gd name="connsiteX248" fmla="*/ 4767830 w 6857998"/>
              <a:gd name="connsiteY248" fmla="*/ 1198862 h 1699806"/>
              <a:gd name="connsiteX249" fmla="*/ 4786676 w 6857998"/>
              <a:gd name="connsiteY249" fmla="*/ 1179337 h 1699806"/>
              <a:gd name="connsiteX250" fmla="*/ 4800137 w 6857998"/>
              <a:gd name="connsiteY250" fmla="*/ 1171526 h 1699806"/>
              <a:gd name="connsiteX251" fmla="*/ 4824366 w 6857998"/>
              <a:gd name="connsiteY251" fmla="*/ 1179337 h 1699806"/>
              <a:gd name="connsiteX252" fmla="*/ 4837827 w 6857998"/>
              <a:gd name="connsiteY252" fmla="*/ 1179337 h 1699806"/>
              <a:gd name="connsiteX253" fmla="*/ 4878209 w 6857998"/>
              <a:gd name="connsiteY253" fmla="*/ 1179337 h 1699806"/>
              <a:gd name="connsiteX254" fmla="*/ 4888978 w 6857998"/>
              <a:gd name="connsiteY254" fmla="*/ 1171526 h 1699806"/>
              <a:gd name="connsiteX255" fmla="*/ 4899747 w 6857998"/>
              <a:gd name="connsiteY255" fmla="*/ 1144190 h 1699806"/>
              <a:gd name="connsiteX256" fmla="*/ 4915899 w 6857998"/>
              <a:gd name="connsiteY256" fmla="*/ 1136381 h 1699806"/>
              <a:gd name="connsiteX257" fmla="*/ 4926668 w 6857998"/>
              <a:gd name="connsiteY257" fmla="*/ 1109045 h 1699806"/>
              <a:gd name="connsiteX258" fmla="*/ 4945513 w 6857998"/>
              <a:gd name="connsiteY258" fmla="*/ 1136381 h 1699806"/>
              <a:gd name="connsiteX259" fmla="*/ 4956282 w 6857998"/>
              <a:gd name="connsiteY259" fmla="*/ 1144190 h 1699806"/>
              <a:gd name="connsiteX260" fmla="*/ 4983204 w 6857998"/>
              <a:gd name="connsiteY260" fmla="*/ 1144190 h 1699806"/>
              <a:gd name="connsiteX261" fmla="*/ 5023586 w 6857998"/>
              <a:gd name="connsiteY261" fmla="*/ 1136381 h 1699806"/>
              <a:gd name="connsiteX262" fmla="*/ 5050508 w 6857998"/>
              <a:gd name="connsiteY262" fmla="*/ 1112950 h 1699806"/>
              <a:gd name="connsiteX263" fmla="*/ 5063969 w 6857998"/>
              <a:gd name="connsiteY263" fmla="*/ 1097330 h 1699806"/>
              <a:gd name="connsiteX264" fmla="*/ 5077429 w 6857998"/>
              <a:gd name="connsiteY264" fmla="*/ 1073899 h 1699806"/>
              <a:gd name="connsiteX265" fmla="*/ 5104351 w 6857998"/>
              <a:gd name="connsiteY265" fmla="*/ 1073899 h 1699806"/>
              <a:gd name="connsiteX266" fmla="*/ 5160887 w 6857998"/>
              <a:gd name="connsiteY266" fmla="*/ 995798 h 1699806"/>
              <a:gd name="connsiteX267" fmla="*/ 5179732 w 6857998"/>
              <a:gd name="connsiteY267" fmla="*/ 999703 h 1699806"/>
              <a:gd name="connsiteX268" fmla="*/ 5212038 w 6857998"/>
              <a:gd name="connsiteY268" fmla="*/ 995798 h 1699806"/>
              <a:gd name="connsiteX269" fmla="*/ 5268574 w 6857998"/>
              <a:gd name="connsiteY269" fmla="*/ 995798 h 1699806"/>
              <a:gd name="connsiteX270" fmla="*/ 5287419 w 6857998"/>
              <a:gd name="connsiteY270" fmla="*/ 1007513 h 1699806"/>
              <a:gd name="connsiteX271" fmla="*/ 5308956 w 6857998"/>
              <a:gd name="connsiteY271" fmla="*/ 1027038 h 1699806"/>
              <a:gd name="connsiteX272" fmla="*/ 5327801 w 6857998"/>
              <a:gd name="connsiteY272" fmla="*/ 1023133 h 1699806"/>
              <a:gd name="connsiteX273" fmla="*/ 5343954 w 6857998"/>
              <a:gd name="connsiteY273" fmla="*/ 1027038 h 1699806"/>
              <a:gd name="connsiteX274" fmla="*/ 5387029 w 6857998"/>
              <a:gd name="connsiteY274" fmla="*/ 1030943 h 1699806"/>
              <a:gd name="connsiteX275" fmla="*/ 5384337 w 6857998"/>
              <a:gd name="connsiteY275" fmla="*/ 1034848 h 1699806"/>
              <a:gd name="connsiteX276" fmla="*/ 5397797 w 6857998"/>
              <a:gd name="connsiteY276" fmla="*/ 1030943 h 1699806"/>
              <a:gd name="connsiteX277" fmla="*/ 5422027 w 6857998"/>
              <a:gd name="connsiteY277" fmla="*/ 1027038 h 1699806"/>
              <a:gd name="connsiteX278" fmla="*/ 5459717 w 6857998"/>
              <a:gd name="connsiteY278" fmla="*/ 1011418 h 1699806"/>
              <a:gd name="connsiteX279" fmla="*/ 5475871 w 6857998"/>
              <a:gd name="connsiteY279" fmla="*/ 1011418 h 1699806"/>
              <a:gd name="connsiteX280" fmla="*/ 5489332 w 6857998"/>
              <a:gd name="connsiteY280" fmla="*/ 1011418 h 1699806"/>
              <a:gd name="connsiteX281" fmla="*/ 5529714 w 6857998"/>
              <a:gd name="connsiteY281" fmla="*/ 968462 h 1699806"/>
              <a:gd name="connsiteX282" fmla="*/ 5545867 w 6857998"/>
              <a:gd name="connsiteY282" fmla="*/ 964556 h 1699806"/>
              <a:gd name="connsiteX283" fmla="*/ 5567404 w 6857998"/>
              <a:gd name="connsiteY283" fmla="*/ 964556 h 1699806"/>
              <a:gd name="connsiteX284" fmla="*/ 5599710 w 6857998"/>
              <a:gd name="connsiteY284" fmla="*/ 956747 h 1699806"/>
              <a:gd name="connsiteX285" fmla="*/ 5623940 w 6857998"/>
              <a:gd name="connsiteY285" fmla="*/ 952841 h 1699806"/>
              <a:gd name="connsiteX286" fmla="*/ 5648169 w 6857998"/>
              <a:gd name="connsiteY286" fmla="*/ 945032 h 1699806"/>
              <a:gd name="connsiteX287" fmla="*/ 5672398 w 6857998"/>
              <a:gd name="connsiteY287" fmla="*/ 925506 h 1699806"/>
              <a:gd name="connsiteX288" fmla="*/ 5688552 w 6857998"/>
              <a:gd name="connsiteY288" fmla="*/ 913790 h 1699806"/>
              <a:gd name="connsiteX289" fmla="*/ 5704705 w 6857998"/>
              <a:gd name="connsiteY289" fmla="*/ 913790 h 1699806"/>
              <a:gd name="connsiteX290" fmla="*/ 5745088 w 6857998"/>
              <a:gd name="connsiteY290" fmla="*/ 913790 h 1699806"/>
              <a:gd name="connsiteX291" fmla="*/ 5766624 w 6857998"/>
              <a:gd name="connsiteY291" fmla="*/ 902075 h 1699806"/>
              <a:gd name="connsiteX292" fmla="*/ 5782778 w 6857998"/>
              <a:gd name="connsiteY292" fmla="*/ 886455 h 1699806"/>
              <a:gd name="connsiteX293" fmla="*/ 5815084 w 6857998"/>
              <a:gd name="connsiteY293" fmla="*/ 859119 h 1699806"/>
              <a:gd name="connsiteX294" fmla="*/ 5842005 w 6857998"/>
              <a:gd name="connsiteY294" fmla="*/ 839594 h 1699806"/>
              <a:gd name="connsiteX295" fmla="*/ 5863543 w 6857998"/>
              <a:gd name="connsiteY295" fmla="*/ 835689 h 1699806"/>
              <a:gd name="connsiteX296" fmla="*/ 5877004 w 6857998"/>
              <a:gd name="connsiteY296" fmla="*/ 839594 h 1699806"/>
              <a:gd name="connsiteX297" fmla="*/ 5890465 w 6857998"/>
              <a:gd name="connsiteY297" fmla="*/ 839594 h 1699806"/>
              <a:gd name="connsiteX298" fmla="*/ 5903925 w 6857998"/>
              <a:gd name="connsiteY298" fmla="*/ 859119 h 1699806"/>
              <a:gd name="connsiteX299" fmla="*/ 5933540 w 6857998"/>
              <a:gd name="connsiteY299" fmla="*/ 866930 h 1699806"/>
              <a:gd name="connsiteX300" fmla="*/ 5944308 w 6857998"/>
              <a:gd name="connsiteY300" fmla="*/ 866930 h 1699806"/>
              <a:gd name="connsiteX301" fmla="*/ 5963153 w 6857998"/>
              <a:gd name="connsiteY301" fmla="*/ 866930 h 1699806"/>
              <a:gd name="connsiteX302" fmla="*/ 5979306 w 6857998"/>
              <a:gd name="connsiteY302" fmla="*/ 866930 h 1699806"/>
              <a:gd name="connsiteX303" fmla="*/ 6003535 w 6857998"/>
              <a:gd name="connsiteY303" fmla="*/ 866930 h 1699806"/>
              <a:gd name="connsiteX304" fmla="*/ 6033149 w 6857998"/>
              <a:gd name="connsiteY304" fmla="*/ 835689 h 1699806"/>
              <a:gd name="connsiteX305" fmla="*/ 6038534 w 6857998"/>
              <a:gd name="connsiteY305" fmla="*/ 812258 h 1699806"/>
              <a:gd name="connsiteX306" fmla="*/ 6060071 w 6857998"/>
              <a:gd name="connsiteY306" fmla="*/ 812258 h 1699806"/>
              <a:gd name="connsiteX307" fmla="*/ 6116606 w 6857998"/>
              <a:gd name="connsiteY307" fmla="*/ 808353 h 1699806"/>
              <a:gd name="connsiteX308" fmla="*/ 6132760 w 6857998"/>
              <a:gd name="connsiteY308" fmla="*/ 773207 h 1699806"/>
              <a:gd name="connsiteX309" fmla="*/ 6151605 w 6857998"/>
              <a:gd name="connsiteY309" fmla="*/ 769302 h 1699806"/>
              <a:gd name="connsiteX310" fmla="*/ 6162373 w 6857998"/>
              <a:gd name="connsiteY310" fmla="*/ 773207 h 1699806"/>
              <a:gd name="connsiteX311" fmla="*/ 6191987 w 6857998"/>
              <a:gd name="connsiteY311" fmla="*/ 749777 h 1699806"/>
              <a:gd name="connsiteX312" fmla="*/ 6208140 w 6857998"/>
              <a:gd name="connsiteY312" fmla="*/ 741967 h 1699806"/>
              <a:gd name="connsiteX313" fmla="*/ 6232370 w 6857998"/>
              <a:gd name="connsiteY313" fmla="*/ 738062 h 1699806"/>
              <a:gd name="connsiteX314" fmla="*/ 6237754 w 6857998"/>
              <a:gd name="connsiteY314" fmla="*/ 714632 h 1699806"/>
              <a:gd name="connsiteX315" fmla="*/ 6264676 w 6857998"/>
              <a:gd name="connsiteY315" fmla="*/ 722441 h 1699806"/>
              <a:gd name="connsiteX316" fmla="*/ 6267368 w 6857998"/>
              <a:gd name="connsiteY316" fmla="*/ 738062 h 1699806"/>
              <a:gd name="connsiteX317" fmla="*/ 6275444 w 6857998"/>
              <a:gd name="connsiteY317" fmla="*/ 757587 h 1699806"/>
              <a:gd name="connsiteX318" fmla="*/ 6288905 w 6857998"/>
              <a:gd name="connsiteY318" fmla="*/ 765398 h 1699806"/>
              <a:gd name="connsiteX319" fmla="*/ 6315827 w 6857998"/>
              <a:gd name="connsiteY319" fmla="*/ 769302 h 1699806"/>
              <a:gd name="connsiteX320" fmla="*/ 6340057 w 6857998"/>
              <a:gd name="connsiteY320" fmla="*/ 773207 h 1699806"/>
              <a:gd name="connsiteX321" fmla="*/ 6366978 w 6857998"/>
              <a:gd name="connsiteY321" fmla="*/ 781017 h 1699806"/>
              <a:gd name="connsiteX322" fmla="*/ 6369670 w 6857998"/>
              <a:gd name="connsiteY322" fmla="*/ 800543 h 1699806"/>
              <a:gd name="connsiteX323" fmla="*/ 6383131 w 6857998"/>
              <a:gd name="connsiteY323" fmla="*/ 812258 h 1699806"/>
              <a:gd name="connsiteX324" fmla="*/ 6396592 w 6857998"/>
              <a:gd name="connsiteY324" fmla="*/ 823973 h 1699806"/>
              <a:gd name="connsiteX325" fmla="*/ 6415437 w 6857998"/>
              <a:gd name="connsiteY325" fmla="*/ 827879 h 1699806"/>
              <a:gd name="connsiteX326" fmla="*/ 6434283 w 6857998"/>
              <a:gd name="connsiteY326" fmla="*/ 839594 h 1699806"/>
              <a:gd name="connsiteX327" fmla="*/ 6445051 w 6857998"/>
              <a:gd name="connsiteY327" fmla="*/ 835689 h 1699806"/>
              <a:gd name="connsiteX328" fmla="*/ 6458512 w 6857998"/>
              <a:gd name="connsiteY328" fmla="*/ 800543 h 1699806"/>
              <a:gd name="connsiteX329" fmla="*/ 6477357 w 6857998"/>
              <a:gd name="connsiteY329" fmla="*/ 800543 h 1699806"/>
              <a:gd name="connsiteX330" fmla="*/ 6493510 w 6857998"/>
              <a:gd name="connsiteY330" fmla="*/ 796638 h 1699806"/>
              <a:gd name="connsiteX331" fmla="*/ 6504279 w 6857998"/>
              <a:gd name="connsiteY331" fmla="*/ 773207 h 1699806"/>
              <a:gd name="connsiteX332" fmla="*/ 6515048 w 6857998"/>
              <a:gd name="connsiteY332" fmla="*/ 753682 h 1699806"/>
              <a:gd name="connsiteX333" fmla="*/ 6533893 w 6857998"/>
              <a:gd name="connsiteY333" fmla="*/ 753682 h 1699806"/>
              <a:gd name="connsiteX334" fmla="*/ 6555430 w 6857998"/>
              <a:gd name="connsiteY334" fmla="*/ 753682 h 1699806"/>
              <a:gd name="connsiteX335" fmla="*/ 6566199 w 6857998"/>
              <a:gd name="connsiteY335" fmla="*/ 765398 h 1699806"/>
              <a:gd name="connsiteX336" fmla="*/ 6606581 w 6857998"/>
              <a:gd name="connsiteY336" fmla="*/ 757587 h 1699806"/>
              <a:gd name="connsiteX337" fmla="*/ 6641580 w 6857998"/>
              <a:gd name="connsiteY337" fmla="*/ 741967 h 1699806"/>
              <a:gd name="connsiteX338" fmla="*/ 6655040 w 6857998"/>
              <a:gd name="connsiteY338" fmla="*/ 741967 h 1699806"/>
              <a:gd name="connsiteX339" fmla="*/ 6692730 w 6857998"/>
              <a:gd name="connsiteY339" fmla="*/ 753682 h 1699806"/>
              <a:gd name="connsiteX340" fmla="*/ 6703500 w 6857998"/>
              <a:gd name="connsiteY340" fmla="*/ 757587 h 1699806"/>
              <a:gd name="connsiteX341" fmla="*/ 6725036 w 6857998"/>
              <a:gd name="connsiteY341" fmla="*/ 741967 h 1699806"/>
              <a:gd name="connsiteX342" fmla="*/ 6749266 w 6857998"/>
              <a:gd name="connsiteY342" fmla="*/ 749777 h 1699806"/>
              <a:gd name="connsiteX343" fmla="*/ 6762727 w 6857998"/>
              <a:gd name="connsiteY343" fmla="*/ 769302 h 1699806"/>
              <a:gd name="connsiteX344" fmla="*/ 6768111 w 6857998"/>
              <a:gd name="connsiteY344" fmla="*/ 784922 h 1699806"/>
              <a:gd name="connsiteX345" fmla="*/ 6781572 w 6857998"/>
              <a:gd name="connsiteY345" fmla="*/ 800543 h 1699806"/>
              <a:gd name="connsiteX346" fmla="*/ 6792341 w 6857998"/>
              <a:gd name="connsiteY346" fmla="*/ 808353 h 1699806"/>
              <a:gd name="connsiteX347" fmla="*/ 6821955 w 6857998"/>
              <a:gd name="connsiteY347" fmla="*/ 784922 h 1699806"/>
              <a:gd name="connsiteX348" fmla="*/ 6851568 w 6857998"/>
              <a:gd name="connsiteY348" fmla="*/ 784922 h 1699806"/>
              <a:gd name="connsiteX349" fmla="*/ 6852704 w 6857998"/>
              <a:gd name="connsiteY349" fmla="*/ 800298 h 1699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6857998" h="1699806">
                <a:moveTo>
                  <a:pt x="6857998" y="809421"/>
                </a:moveTo>
                <a:lnTo>
                  <a:pt x="6857998" y="0"/>
                </a:lnTo>
                <a:lnTo>
                  <a:pt x="0" y="0"/>
                </a:lnTo>
                <a:cubicBezTo>
                  <a:pt x="0" y="0"/>
                  <a:pt x="0" y="0"/>
                  <a:pt x="0" y="1487839"/>
                </a:cubicBezTo>
                <a:cubicBezTo>
                  <a:pt x="0" y="1487839"/>
                  <a:pt x="0" y="1487839"/>
                  <a:pt x="37691" y="1495648"/>
                </a:cubicBezTo>
                <a:cubicBezTo>
                  <a:pt x="37691" y="1495648"/>
                  <a:pt x="32306" y="1515174"/>
                  <a:pt x="45767" y="1515174"/>
                </a:cubicBezTo>
                <a:cubicBezTo>
                  <a:pt x="56536" y="1515174"/>
                  <a:pt x="59228" y="1522984"/>
                  <a:pt x="69997" y="1522984"/>
                </a:cubicBezTo>
                <a:cubicBezTo>
                  <a:pt x="80765" y="1522984"/>
                  <a:pt x="96919" y="1522984"/>
                  <a:pt x="96919" y="1522984"/>
                </a:cubicBezTo>
                <a:cubicBezTo>
                  <a:pt x="96919" y="1522984"/>
                  <a:pt x="96919" y="1522984"/>
                  <a:pt x="110379" y="1515174"/>
                </a:cubicBezTo>
                <a:cubicBezTo>
                  <a:pt x="110379" y="1515174"/>
                  <a:pt x="110379" y="1515174"/>
                  <a:pt x="129225" y="1515174"/>
                </a:cubicBezTo>
                <a:cubicBezTo>
                  <a:pt x="129225" y="1515174"/>
                  <a:pt x="129225" y="1515174"/>
                  <a:pt x="148070" y="1526890"/>
                </a:cubicBezTo>
                <a:cubicBezTo>
                  <a:pt x="174991" y="1526890"/>
                  <a:pt x="174991" y="1526890"/>
                  <a:pt x="174991" y="1526890"/>
                </a:cubicBezTo>
                <a:cubicBezTo>
                  <a:pt x="174991" y="1526890"/>
                  <a:pt x="174991" y="1526890"/>
                  <a:pt x="236911" y="1526890"/>
                </a:cubicBezTo>
                <a:cubicBezTo>
                  <a:pt x="236911" y="1526890"/>
                  <a:pt x="236911" y="1526890"/>
                  <a:pt x="253064" y="1538605"/>
                </a:cubicBezTo>
                <a:cubicBezTo>
                  <a:pt x="269217" y="1554225"/>
                  <a:pt x="285370" y="1554225"/>
                  <a:pt x="285370" y="1554225"/>
                </a:cubicBezTo>
                <a:cubicBezTo>
                  <a:pt x="285370" y="1554225"/>
                  <a:pt x="285370" y="1554225"/>
                  <a:pt x="317676" y="1542509"/>
                </a:cubicBezTo>
                <a:cubicBezTo>
                  <a:pt x="317676" y="1542509"/>
                  <a:pt x="317676" y="1542509"/>
                  <a:pt x="344598" y="1538605"/>
                </a:cubicBezTo>
                <a:cubicBezTo>
                  <a:pt x="344598" y="1538605"/>
                  <a:pt x="344598" y="1538605"/>
                  <a:pt x="358059" y="1546415"/>
                </a:cubicBezTo>
                <a:cubicBezTo>
                  <a:pt x="358059" y="1546415"/>
                  <a:pt x="358059" y="1546415"/>
                  <a:pt x="382288" y="1581560"/>
                </a:cubicBezTo>
                <a:cubicBezTo>
                  <a:pt x="382288" y="1581560"/>
                  <a:pt x="382288" y="1581560"/>
                  <a:pt x="414594" y="1601086"/>
                </a:cubicBezTo>
                <a:cubicBezTo>
                  <a:pt x="414594" y="1601086"/>
                  <a:pt x="422671" y="1601086"/>
                  <a:pt x="433439" y="1608896"/>
                </a:cubicBezTo>
                <a:cubicBezTo>
                  <a:pt x="444208" y="1612801"/>
                  <a:pt x="444208" y="1612801"/>
                  <a:pt x="444208" y="1612801"/>
                </a:cubicBezTo>
                <a:cubicBezTo>
                  <a:pt x="444208" y="1612801"/>
                  <a:pt x="457669" y="1601086"/>
                  <a:pt x="473822" y="1612801"/>
                </a:cubicBezTo>
                <a:cubicBezTo>
                  <a:pt x="489975" y="1624516"/>
                  <a:pt x="489975" y="1624516"/>
                  <a:pt x="489975" y="1624516"/>
                </a:cubicBezTo>
                <a:cubicBezTo>
                  <a:pt x="489975" y="1624516"/>
                  <a:pt x="500743" y="1628422"/>
                  <a:pt x="511512" y="1628422"/>
                </a:cubicBezTo>
                <a:cubicBezTo>
                  <a:pt x="522281" y="1628422"/>
                  <a:pt x="535742" y="1616707"/>
                  <a:pt x="535742" y="1616707"/>
                </a:cubicBezTo>
                <a:cubicBezTo>
                  <a:pt x="535742" y="1616707"/>
                  <a:pt x="535742" y="1616707"/>
                  <a:pt x="559972" y="1612801"/>
                </a:cubicBezTo>
                <a:cubicBezTo>
                  <a:pt x="559972" y="1612801"/>
                  <a:pt x="559972" y="1612801"/>
                  <a:pt x="578817" y="1612801"/>
                </a:cubicBezTo>
                <a:cubicBezTo>
                  <a:pt x="578817" y="1612801"/>
                  <a:pt x="578817" y="1612801"/>
                  <a:pt x="594969" y="1616707"/>
                </a:cubicBezTo>
                <a:cubicBezTo>
                  <a:pt x="621891" y="1651852"/>
                  <a:pt x="611123" y="1632327"/>
                  <a:pt x="621891" y="1651852"/>
                </a:cubicBezTo>
                <a:cubicBezTo>
                  <a:pt x="632660" y="1667473"/>
                  <a:pt x="608431" y="1651852"/>
                  <a:pt x="632660" y="1667473"/>
                </a:cubicBezTo>
                <a:cubicBezTo>
                  <a:pt x="659582" y="1683093"/>
                  <a:pt x="648813" y="1675282"/>
                  <a:pt x="659582" y="1683093"/>
                </a:cubicBezTo>
                <a:cubicBezTo>
                  <a:pt x="670350" y="1686998"/>
                  <a:pt x="670350" y="1686998"/>
                  <a:pt x="670350" y="1686998"/>
                </a:cubicBezTo>
                <a:cubicBezTo>
                  <a:pt x="670350" y="1686998"/>
                  <a:pt x="670350" y="1686998"/>
                  <a:pt x="691888" y="1694808"/>
                </a:cubicBezTo>
                <a:cubicBezTo>
                  <a:pt x="691888" y="1694808"/>
                  <a:pt x="691888" y="1702618"/>
                  <a:pt x="708041" y="1698713"/>
                </a:cubicBezTo>
                <a:cubicBezTo>
                  <a:pt x="721502" y="1694808"/>
                  <a:pt x="721502" y="1694808"/>
                  <a:pt x="721502" y="1694808"/>
                </a:cubicBezTo>
                <a:cubicBezTo>
                  <a:pt x="721502" y="1694808"/>
                  <a:pt x="721502" y="1694808"/>
                  <a:pt x="729578" y="1667473"/>
                </a:cubicBezTo>
                <a:cubicBezTo>
                  <a:pt x="740347" y="1659662"/>
                  <a:pt x="745731" y="1655758"/>
                  <a:pt x="745731" y="1655758"/>
                </a:cubicBezTo>
                <a:cubicBezTo>
                  <a:pt x="745731" y="1655758"/>
                  <a:pt x="748423" y="1655758"/>
                  <a:pt x="748423" y="1655758"/>
                </a:cubicBezTo>
                <a:cubicBezTo>
                  <a:pt x="769961" y="1644042"/>
                  <a:pt x="769961" y="1644042"/>
                  <a:pt x="769961" y="1644042"/>
                </a:cubicBezTo>
                <a:cubicBezTo>
                  <a:pt x="769961" y="1644042"/>
                  <a:pt x="769961" y="1644042"/>
                  <a:pt x="791498" y="1651852"/>
                </a:cubicBezTo>
                <a:cubicBezTo>
                  <a:pt x="791498" y="1651852"/>
                  <a:pt x="791498" y="1651852"/>
                  <a:pt x="829189" y="1651852"/>
                </a:cubicBezTo>
                <a:cubicBezTo>
                  <a:pt x="829189" y="1651852"/>
                  <a:pt x="829189" y="1651852"/>
                  <a:pt x="848034" y="1644042"/>
                </a:cubicBezTo>
                <a:cubicBezTo>
                  <a:pt x="848034" y="1644042"/>
                  <a:pt x="848034" y="1644042"/>
                  <a:pt x="869571" y="1624516"/>
                </a:cubicBezTo>
                <a:cubicBezTo>
                  <a:pt x="869571" y="1624516"/>
                  <a:pt x="869571" y="1624516"/>
                  <a:pt x="880339" y="1597181"/>
                </a:cubicBezTo>
                <a:cubicBezTo>
                  <a:pt x="880339" y="1597181"/>
                  <a:pt x="880339" y="1597181"/>
                  <a:pt x="888416" y="1573750"/>
                </a:cubicBezTo>
                <a:cubicBezTo>
                  <a:pt x="888416" y="1573750"/>
                  <a:pt x="888416" y="1573750"/>
                  <a:pt x="899185" y="1546415"/>
                </a:cubicBezTo>
                <a:cubicBezTo>
                  <a:pt x="915338" y="1558130"/>
                  <a:pt x="915338" y="1558130"/>
                  <a:pt x="915338" y="1558130"/>
                </a:cubicBezTo>
                <a:cubicBezTo>
                  <a:pt x="915338" y="1558130"/>
                  <a:pt x="915338" y="1558130"/>
                  <a:pt x="947644" y="1581560"/>
                </a:cubicBezTo>
                <a:cubicBezTo>
                  <a:pt x="947644" y="1581560"/>
                  <a:pt x="947644" y="1581560"/>
                  <a:pt x="963796" y="1573750"/>
                </a:cubicBezTo>
                <a:cubicBezTo>
                  <a:pt x="963796" y="1573750"/>
                  <a:pt x="985334" y="1569845"/>
                  <a:pt x="996103" y="1565941"/>
                </a:cubicBezTo>
                <a:cubicBezTo>
                  <a:pt x="1006871" y="1558130"/>
                  <a:pt x="1006871" y="1558130"/>
                  <a:pt x="1006871" y="1558130"/>
                </a:cubicBezTo>
                <a:cubicBezTo>
                  <a:pt x="1006871" y="1558130"/>
                  <a:pt x="1006871" y="1558130"/>
                  <a:pt x="1014948" y="1530794"/>
                </a:cubicBezTo>
                <a:cubicBezTo>
                  <a:pt x="1014948" y="1530794"/>
                  <a:pt x="1014948" y="1530794"/>
                  <a:pt x="1028409" y="1503459"/>
                </a:cubicBezTo>
                <a:cubicBezTo>
                  <a:pt x="1028409" y="1503459"/>
                  <a:pt x="1028409" y="1503459"/>
                  <a:pt x="1033793" y="1472218"/>
                </a:cubicBezTo>
                <a:cubicBezTo>
                  <a:pt x="1033793" y="1472218"/>
                  <a:pt x="1033793" y="1472218"/>
                  <a:pt x="1052638" y="1456598"/>
                </a:cubicBezTo>
                <a:cubicBezTo>
                  <a:pt x="1052638" y="1456598"/>
                  <a:pt x="1052638" y="1456598"/>
                  <a:pt x="1068791" y="1452692"/>
                </a:cubicBezTo>
                <a:cubicBezTo>
                  <a:pt x="1087636" y="1452692"/>
                  <a:pt x="1087636" y="1452692"/>
                  <a:pt x="1087636" y="1452692"/>
                </a:cubicBezTo>
                <a:cubicBezTo>
                  <a:pt x="1087636" y="1452692"/>
                  <a:pt x="1093021" y="1456598"/>
                  <a:pt x="1103790" y="1452692"/>
                </a:cubicBezTo>
                <a:cubicBezTo>
                  <a:pt x="1114558" y="1444882"/>
                  <a:pt x="1114558" y="1444882"/>
                  <a:pt x="1114558" y="1444882"/>
                </a:cubicBezTo>
                <a:cubicBezTo>
                  <a:pt x="1114558" y="1444882"/>
                  <a:pt x="1114558" y="1444882"/>
                  <a:pt x="1128019" y="1425358"/>
                </a:cubicBezTo>
                <a:cubicBezTo>
                  <a:pt x="1157633" y="1429262"/>
                  <a:pt x="1157633" y="1429262"/>
                  <a:pt x="1157633" y="1429262"/>
                </a:cubicBezTo>
                <a:cubicBezTo>
                  <a:pt x="1181862" y="1429262"/>
                  <a:pt x="1181862" y="1429262"/>
                  <a:pt x="1181862" y="1429262"/>
                </a:cubicBezTo>
                <a:cubicBezTo>
                  <a:pt x="1181862" y="1429262"/>
                  <a:pt x="1181862" y="1429262"/>
                  <a:pt x="1206092" y="1413641"/>
                </a:cubicBezTo>
                <a:cubicBezTo>
                  <a:pt x="1230321" y="1413641"/>
                  <a:pt x="1211476" y="1409737"/>
                  <a:pt x="1230321" y="1413641"/>
                </a:cubicBezTo>
                <a:cubicBezTo>
                  <a:pt x="1246474" y="1417547"/>
                  <a:pt x="1246474" y="1417547"/>
                  <a:pt x="1246474" y="1417547"/>
                </a:cubicBezTo>
                <a:cubicBezTo>
                  <a:pt x="1246474" y="1417547"/>
                  <a:pt x="1246474" y="1417547"/>
                  <a:pt x="1273396" y="1413641"/>
                </a:cubicBezTo>
                <a:cubicBezTo>
                  <a:pt x="1273396" y="1413641"/>
                  <a:pt x="1273396" y="1413641"/>
                  <a:pt x="1292242" y="1386307"/>
                </a:cubicBezTo>
                <a:cubicBezTo>
                  <a:pt x="1292242" y="1386307"/>
                  <a:pt x="1292242" y="1386307"/>
                  <a:pt x="1305702" y="1374590"/>
                </a:cubicBezTo>
                <a:cubicBezTo>
                  <a:pt x="1305702" y="1374590"/>
                  <a:pt x="1305702" y="1374590"/>
                  <a:pt x="1321855" y="1351160"/>
                </a:cubicBezTo>
                <a:cubicBezTo>
                  <a:pt x="1321855" y="1351160"/>
                  <a:pt x="1321855" y="1351160"/>
                  <a:pt x="1351469" y="1343350"/>
                </a:cubicBezTo>
                <a:cubicBezTo>
                  <a:pt x="1351469" y="1343350"/>
                  <a:pt x="1351469" y="1343350"/>
                  <a:pt x="1364930" y="1358971"/>
                </a:cubicBezTo>
                <a:cubicBezTo>
                  <a:pt x="1364930" y="1358971"/>
                  <a:pt x="1364930" y="1358971"/>
                  <a:pt x="1381083" y="1358971"/>
                </a:cubicBezTo>
                <a:cubicBezTo>
                  <a:pt x="1381083" y="1358971"/>
                  <a:pt x="1381083" y="1358971"/>
                  <a:pt x="1389159" y="1339445"/>
                </a:cubicBezTo>
                <a:cubicBezTo>
                  <a:pt x="1389159" y="1339445"/>
                  <a:pt x="1389159" y="1339445"/>
                  <a:pt x="1389159" y="1312109"/>
                </a:cubicBezTo>
                <a:cubicBezTo>
                  <a:pt x="1389159" y="1312109"/>
                  <a:pt x="1389159" y="1312109"/>
                  <a:pt x="1408004" y="1288679"/>
                </a:cubicBezTo>
                <a:cubicBezTo>
                  <a:pt x="1408004" y="1288679"/>
                  <a:pt x="1408004" y="1288679"/>
                  <a:pt x="1421465" y="1280869"/>
                </a:cubicBezTo>
                <a:cubicBezTo>
                  <a:pt x="1421465" y="1280869"/>
                  <a:pt x="1424158" y="1288679"/>
                  <a:pt x="1434926" y="1296490"/>
                </a:cubicBezTo>
                <a:cubicBezTo>
                  <a:pt x="1448387" y="1300394"/>
                  <a:pt x="1448387" y="1300394"/>
                  <a:pt x="1448387" y="1300394"/>
                </a:cubicBezTo>
                <a:cubicBezTo>
                  <a:pt x="1448387" y="1300394"/>
                  <a:pt x="1451079" y="1300394"/>
                  <a:pt x="1453772" y="1304299"/>
                </a:cubicBezTo>
                <a:cubicBezTo>
                  <a:pt x="1459156" y="1304299"/>
                  <a:pt x="1464540" y="1308205"/>
                  <a:pt x="1469924" y="1308205"/>
                </a:cubicBezTo>
                <a:cubicBezTo>
                  <a:pt x="1480693" y="1308205"/>
                  <a:pt x="1480693" y="1308205"/>
                  <a:pt x="1480693" y="1308205"/>
                </a:cubicBezTo>
                <a:cubicBezTo>
                  <a:pt x="1480693" y="1308205"/>
                  <a:pt x="1480693" y="1308205"/>
                  <a:pt x="1510307" y="1273058"/>
                </a:cubicBezTo>
                <a:cubicBezTo>
                  <a:pt x="1529152" y="1273058"/>
                  <a:pt x="1561458" y="1245722"/>
                  <a:pt x="1561458" y="1245722"/>
                </a:cubicBezTo>
                <a:cubicBezTo>
                  <a:pt x="1561458" y="1245722"/>
                  <a:pt x="1561458" y="1245722"/>
                  <a:pt x="1588380" y="1245722"/>
                </a:cubicBezTo>
                <a:cubicBezTo>
                  <a:pt x="1588380" y="1245722"/>
                  <a:pt x="1588380" y="1245722"/>
                  <a:pt x="1609917" y="1222292"/>
                </a:cubicBezTo>
                <a:cubicBezTo>
                  <a:pt x="1609917" y="1222292"/>
                  <a:pt x="1609917" y="1222292"/>
                  <a:pt x="1620686" y="1194956"/>
                </a:cubicBezTo>
                <a:cubicBezTo>
                  <a:pt x="1620686" y="1194956"/>
                  <a:pt x="1620686" y="1194956"/>
                  <a:pt x="1636839" y="1187147"/>
                </a:cubicBezTo>
                <a:cubicBezTo>
                  <a:pt x="1636839" y="1187147"/>
                  <a:pt x="1636839" y="1187147"/>
                  <a:pt x="1655684" y="1155906"/>
                </a:cubicBezTo>
                <a:cubicBezTo>
                  <a:pt x="1655684" y="1155906"/>
                  <a:pt x="1661068" y="1136381"/>
                  <a:pt x="1674529" y="1136381"/>
                </a:cubicBezTo>
                <a:cubicBezTo>
                  <a:pt x="1685298" y="1136381"/>
                  <a:pt x="1685298" y="1136381"/>
                  <a:pt x="1685298" y="1136381"/>
                </a:cubicBezTo>
                <a:cubicBezTo>
                  <a:pt x="1685298" y="1136381"/>
                  <a:pt x="1690682" y="1144190"/>
                  <a:pt x="1701451" y="1155906"/>
                </a:cubicBezTo>
                <a:cubicBezTo>
                  <a:pt x="1714912" y="1167622"/>
                  <a:pt x="1714912" y="1167622"/>
                  <a:pt x="1714912" y="1167622"/>
                </a:cubicBezTo>
                <a:cubicBezTo>
                  <a:pt x="1714912" y="1167622"/>
                  <a:pt x="1717604" y="1167622"/>
                  <a:pt x="1728372" y="1167622"/>
                </a:cubicBezTo>
                <a:cubicBezTo>
                  <a:pt x="1739141" y="1167622"/>
                  <a:pt x="1739141" y="1167622"/>
                  <a:pt x="1739141" y="1167622"/>
                </a:cubicBezTo>
                <a:cubicBezTo>
                  <a:pt x="1739141" y="1167622"/>
                  <a:pt x="1739141" y="1167622"/>
                  <a:pt x="1757986" y="1152001"/>
                </a:cubicBezTo>
                <a:cubicBezTo>
                  <a:pt x="1757986" y="1152001"/>
                  <a:pt x="1757986" y="1152001"/>
                  <a:pt x="1784908" y="1128571"/>
                </a:cubicBezTo>
                <a:cubicBezTo>
                  <a:pt x="1784908" y="1128571"/>
                  <a:pt x="1784908" y="1128571"/>
                  <a:pt x="1822599" y="1128571"/>
                </a:cubicBezTo>
                <a:cubicBezTo>
                  <a:pt x="1827983" y="1128571"/>
                  <a:pt x="1830675" y="1128571"/>
                  <a:pt x="1830675" y="1128571"/>
                </a:cubicBezTo>
                <a:cubicBezTo>
                  <a:pt x="1830675" y="1128571"/>
                  <a:pt x="1830675" y="1128571"/>
                  <a:pt x="1838751" y="1128571"/>
                </a:cubicBezTo>
                <a:cubicBezTo>
                  <a:pt x="1862981" y="1128571"/>
                  <a:pt x="1862981" y="1128571"/>
                  <a:pt x="1862981" y="1128571"/>
                </a:cubicBezTo>
                <a:cubicBezTo>
                  <a:pt x="1862981" y="1128571"/>
                  <a:pt x="1865673" y="1128571"/>
                  <a:pt x="1876442" y="1128571"/>
                </a:cubicBezTo>
                <a:cubicBezTo>
                  <a:pt x="1887211" y="1128571"/>
                  <a:pt x="1862981" y="1116855"/>
                  <a:pt x="1887211" y="1128571"/>
                </a:cubicBezTo>
                <a:cubicBezTo>
                  <a:pt x="1914132" y="1140286"/>
                  <a:pt x="1914132" y="1140286"/>
                  <a:pt x="1914132" y="1140286"/>
                </a:cubicBezTo>
                <a:cubicBezTo>
                  <a:pt x="1914132" y="1140286"/>
                  <a:pt x="1914132" y="1144190"/>
                  <a:pt x="1919516" y="1148096"/>
                </a:cubicBezTo>
                <a:cubicBezTo>
                  <a:pt x="1922209" y="1152001"/>
                  <a:pt x="1930285" y="1155906"/>
                  <a:pt x="1943746" y="1159811"/>
                </a:cubicBezTo>
                <a:cubicBezTo>
                  <a:pt x="1967976" y="1171526"/>
                  <a:pt x="1967976" y="1171526"/>
                  <a:pt x="1967976" y="1171526"/>
                </a:cubicBezTo>
                <a:cubicBezTo>
                  <a:pt x="1967976" y="1171526"/>
                  <a:pt x="1967976" y="1171526"/>
                  <a:pt x="1981436" y="1202767"/>
                </a:cubicBezTo>
                <a:cubicBezTo>
                  <a:pt x="1981436" y="1202767"/>
                  <a:pt x="1981436" y="1202767"/>
                  <a:pt x="2024511" y="1202767"/>
                </a:cubicBezTo>
                <a:cubicBezTo>
                  <a:pt x="2024511" y="1202767"/>
                  <a:pt x="2032587" y="1210577"/>
                  <a:pt x="2043357" y="1214482"/>
                </a:cubicBezTo>
                <a:cubicBezTo>
                  <a:pt x="2051432" y="1218388"/>
                  <a:pt x="2054125" y="1218388"/>
                  <a:pt x="2054125" y="1218388"/>
                </a:cubicBezTo>
                <a:cubicBezTo>
                  <a:pt x="2054125" y="1218388"/>
                  <a:pt x="2054125" y="1222292"/>
                  <a:pt x="2054125" y="1222292"/>
                </a:cubicBezTo>
                <a:cubicBezTo>
                  <a:pt x="2075662" y="1237913"/>
                  <a:pt x="2075662" y="1237913"/>
                  <a:pt x="2075662" y="1237913"/>
                </a:cubicBezTo>
                <a:cubicBezTo>
                  <a:pt x="2075662" y="1237913"/>
                  <a:pt x="2075662" y="1237913"/>
                  <a:pt x="2099892" y="1230103"/>
                </a:cubicBezTo>
                <a:cubicBezTo>
                  <a:pt x="2099892" y="1230103"/>
                  <a:pt x="2099892" y="1230103"/>
                  <a:pt x="2118737" y="1237913"/>
                </a:cubicBezTo>
                <a:cubicBezTo>
                  <a:pt x="2140274" y="1230103"/>
                  <a:pt x="2140274" y="1230103"/>
                  <a:pt x="2140274" y="1230103"/>
                </a:cubicBezTo>
                <a:cubicBezTo>
                  <a:pt x="2140274" y="1230103"/>
                  <a:pt x="2140274" y="1230103"/>
                  <a:pt x="2164504" y="1210577"/>
                </a:cubicBezTo>
                <a:cubicBezTo>
                  <a:pt x="2164504" y="1210577"/>
                  <a:pt x="2164504" y="1210577"/>
                  <a:pt x="2183349" y="1194956"/>
                </a:cubicBezTo>
                <a:cubicBezTo>
                  <a:pt x="2183349" y="1194956"/>
                  <a:pt x="2183349" y="1194956"/>
                  <a:pt x="2207578" y="1179337"/>
                </a:cubicBezTo>
                <a:cubicBezTo>
                  <a:pt x="2207578" y="1179337"/>
                  <a:pt x="2223732" y="1187147"/>
                  <a:pt x="2234500" y="1198862"/>
                </a:cubicBezTo>
                <a:cubicBezTo>
                  <a:pt x="2247961" y="1210577"/>
                  <a:pt x="2247961" y="1210577"/>
                  <a:pt x="2247961" y="1210577"/>
                </a:cubicBezTo>
                <a:cubicBezTo>
                  <a:pt x="2247961" y="1210577"/>
                  <a:pt x="2247961" y="1210577"/>
                  <a:pt x="2266806" y="1226198"/>
                </a:cubicBezTo>
                <a:cubicBezTo>
                  <a:pt x="2266806" y="1226198"/>
                  <a:pt x="2266806" y="1226198"/>
                  <a:pt x="2291036" y="1226198"/>
                </a:cubicBezTo>
                <a:cubicBezTo>
                  <a:pt x="2291036" y="1226198"/>
                  <a:pt x="2291036" y="1226198"/>
                  <a:pt x="2312573" y="1230103"/>
                </a:cubicBezTo>
                <a:cubicBezTo>
                  <a:pt x="2312573" y="1230103"/>
                  <a:pt x="2312573" y="1230103"/>
                  <a:pt x="2328726" y="1214482"/>
                </a:cubicBezTo>
                <a:cubicBezTo>
                  <a:pt x="2328726" y="1214482"/>
                  <a:pt x="2328726" y="1214482"/>
                  <a:pt x="2328726" y="1194956"/>
                </a:cubicBezTo>
                <a:cubicBezTo>
                  <a:pt x="2328726" y="1194956"/>
                  <a:pt x="2328726" y="1194956"/>
                  <a:pt x="2336802" y="1171526"/>
                </a:cubicBezTo>
                <a:cubicBezTo>
                  <a:pt x="2336802" y="1171526"/>
                  <a:pt x="2336802" y="1171526"/>
                  <a:pt x="2350263" y="1167622"/>
                </a:cubicBezTo>
                <a:cubicBezTo>
                  <a:pt x="2350263" y="1167622"/>
                  <a:pt x="2350263" y="1167622"/>
                  <a:pt x="2369108" y="1155906"/>
                </a:cubicBezTo>
                <a:cubicBezTo>
                  <a:pt x="2369108" y="1155906"/>
                  <a:pt x="2369108" y="1155906"/>
                  <a:pt x="2390646" y="1136381"/>
                </a:cubicBezTo>
                <a:cubicBezTo>
                  <a:pt x="2390646" y="1136381"/>
                  <a:pt x="2390646" y="1136381"/>
                  <a:pt x="2401414" y="1109045"/>
                </a:cubicBezTo>
                <a:cubicBezTo>
                  <a:pt x="2401414" y="1109045"/>
                  <a:pt x="2401414" y="1109045"/>
                  <a:pt x="2425643" y="1085615"/>
                </a:cubicBezTo>
                <a:cubicBezTo>
                  <a:pt x="2425643" y="1085615"/>
                  <a:pt x="2425643" y="1085615"/>
                  <a:pt x="2444489" y="1066089"/>
                </a:cubicBezTo>
                <a:cubicBezTo>
                  <a:pt x="2444489" y="1066089"/>
                  <a:pt x="2444489" y="1066089"/>
                  <a:pt x="2449873" y="1042658"/>
                </a:cubicBezTo>
                <a:cubicBezTo>
                  <a:pt x="2449873" y="1042658"/>
                  <a:pt x="2449873" y="1042658"/>
                  <a:pt x="2466027" y="1027038"/>
                </a:cubicBezTo>
                <a:cubicBezTo>
                  <a:pt x="2466027" y="1027038"/>
                  <a:pt x="2466027" y="1027038"/>
                  <a:pt x="2479488" y="1030943"/>
                </a:cubicBezTo>
                <a:cubicBezTo>
                  <a:pt x="2495640" y="1038753"/>
                  <a:pt x="2495640" y="1038753"/>
                  <a:pt x="2495640" y="1038753"/>
                </a:cubicBezTo>
                <a:cubicBezTo>
                  <a:pt x="2495640" y="1038753"/>
                  <a:pt x="2495640" y="1038753"/>
                  <a:pt x="2519870" y="1023133"/>
                </a:cubicBezTo>
                <a:cubicBezTo>
                  <a:pt x="2519870" y="1023133"/>
                  <a:pt x="2519870" y="1023133"/>
                  <a:pt x="2538715" y="1011418"/>
                </a:cubicBezTo>
                <a:cubicBezTo>
                  <a:pt x="2538715" y="1011418"/>
                  <a:pt x="2538715" y="1011418"/>
                  <a:pt x="2576405" y="1011418"/>
                </a:cubicBezTo>
                <a:cubicBezTo>
                  <a:pt x="2603327" y="1011418"/>
                  <a:pt x="2595250" y="1011418"/>
                  <a:pt x="2603327" y="1011418"/>
                </a:cubicBezTo>
                <a:cubicBezTo>
                  <a:pt x="2608711" y="1011418"/>
                  <a:pt x="2595250" y="1007513"/>
                  <a:pt x="2608711" y="1011418"/>
                </a:cubicBezTo>
                <a:cubicBezTo>
                  <a:pt x="2624864" y="1015322"/>
                  <a:pt x="2665247" y="1011418"/>
                  <a:pt x="2665247" y="1011418"/>
                </a:cubicBezTo>
                <a:cubicBezTo>
                  <a:pt x="2686784" y="1015322"/>
                  <a:pt x="2686784" y="1015322"/>
                  <a:pt x="2686784" y="1015322"/>
                </a:cubicBezTo>
                <a:cubicBezTo>
                  <a:pt x="2686784" y="1015322"/>
                  <a:pt x="2686784" y="1015322"/>
                  <a:pt x="2705629" y="1023133"/>
                </a:cubicBezTo>
                <a:cubicBezTo>
                  <a:pt x="2705629" y="1023133"/>
                  <a:pt x="2705629" y="1023133"/>
                  <a:pt x="2724475" y="1027038"/>
                </a:cubicBezTo>
                <a:cubicBezTo>
                  <a:pt x="2724475" y="1027038"/>
                  <a:pt x="2724475" y="1027038"/>
                  <a:pt x="2740628" y="1038753"/>
                </a:cubicBezTo>
                <a:cubicBezTo>
                  <a:pt x="2740628" y="1038753"/>
                  <a:pt x="2751396" y="1042658"/>
                  <a:pt x="2762165" y="1050469"/>
                </a:cubicBezTo>
                <a:cubicBezTo>
                  <a:pt x="2772934" y="1054373"/>
                  <a:pt x="2772934" y="1054373"/>
                  <a:pt x="2772934" y="1054373"/>
                </a:cubicBezTo>
                <a:cubicBezTo>
                  <a:pt x="2772934" y="1054373"/>
                  <a:pt x="2772934" y="1054373"/>
                  <a:pt x="2805240" y="1050469"/>
                </a:cubicBezTo>
                <a:cubicBezTo>
                  <a:pt x="2805240" y="1050469"/>
                  <a:pt x="2805240" y="1050469"/>
                  <a:pt x="2824085" y="1015322"/>
                </a:cubicBezTo>
                <a:cubicBezTo>
                  <a:pt x="2824085" y="1015322"/>
                  <a:pt x="2824085" y="1015322"/>
                  <a:pt x="2840238" y="1015322"/>
                </a:cubicBezTo>
                <a:cubicBezTo>
                  <a:pt x="2840238" y="1015322"/>
                  <a:pt x="2840238" y="1015322"/>
                  <a:pt x="2856391" y="1042658"/>
                </a:cubicBezTo>
                <a:cubicBezTo>
                  <a:pt x="2875236" y="1058279"/>
                  <a:pt x="2891389" y="1054373"/>
                  <a:pt x="2891389" y="1054373"/>
                </a:cubicBezTo>
                <a:cubicBezTo>
                  <a:pt x="2891389" y="1054373"/>
                  <a:pt x="2891389" y="1054373"/>
                  <a:pt x="2918311" y="1038753"/>
                </a:cubicBezTo>
                <a:cubicBezTo>
                  <a:pt x="2918311" y="1038753"/>
                  <a:pt x="2918311" y="1038753"/>
                  <a:pt x="2934464" y="1023133"/>
                </a:cubicBezTo>
                <a:cubicBezTo>
                  <a:pt x="2934464" y="1023133"/>
                  <a:pt x="2945232" y="999703"/>
                  <a:pt x="2958693" y="1015322"/>
                </a:cubicBezTo>
                <a:cubicBezTo>
                  <a:pt x="2969461" y="1030943"/>
                  <a:pt x="2969461" y="1030943"/>
                  <a:pt x="2969461" y="1030943"/>
                </a:cubicBezTo>
                <a:cubicBezTo>
                  <a:pt x="2969461" y="1030943"/>
                  <a:pt x="2974846" y="1030943"/>
                  <a:pt x="2982923" y="1030943"/>
                </a:cubicBezTo>
                <a:cubicBezTo>
                  <a:pt x="2988307" y="1030943"/>
                  <a:pt x="2993691" y="1030943"/>
                  <a:pt x="2999076" y="1030943"/>
                </a:cubicBezTo>
                <a:cubicBezTo>
                  <a:pt x="3012536" y="1038753"/>
                  <a:pt x="3017921" y="1027038"/>
                  <a:pt x="3028690" y="1027038"/>
                </a:cubicBezTo>
                <a:cubicBezTo>
                  <a:pt x="3039458" y="1027038"/>
                  <a:pt x="3039458" y="1027038"/>
                  <a:pt x="3039458" y="1027038"/>
                </a:cubicBezTo>
                <a:cubicBezTo>
                  <a:pt x="3039458" y="1027038"/>
                  <a:pt x="3039458" y="1027038"/>
                  <a:pt x="3052919" y="1023133"/>
                </a:cubicBezTo>
                <a:cubicBezTo>
                  <a:pt x="3052919" y="1023133"/>
                  <a:pt x="3052919" y="1023133"/>
                  <a:pt x="3087917" y="1027038"/>
                </a:cubicBezTo>
                <a:cubicBezTo>
                  <a:pt x="3087917" y="1027038"/>
                  <a:pt x="3087917" y="1027038"/>
                  <a:pt x="3101378" y="1038753"/>
                </a:cubicBezTo>
                <a:cubicBezTo>
                  <a:pt x="3101378" y="1038753"/>
                  <a:pt x="3101378" y="1038753"/>
                  <a:pt x="3141761" y="1042658"/>
                </a:cubicBezTo>
                <a:cubicBezTo>
                  <a:pt x="3165990" y="1042658"/>
                  <a:pt x="3165990" y="1042658"/>
                  <a:pt x="3165990" y="1042658"/>
                </a:cubicBezTo>
                <a:cubicBezTo>
                  <a:pt x="3165990" y="1042658"/>
                  <a:pt x="3165990" y="1042658"/>
                  <a:pt x="3187528" y="1038753"/>
                </a:cubicBezTo>
                <a:cubicBezTo>
                  <a:pt x="3206373" y="1066089"/>
                  <a:pt x="3187528" y="1054373"/>
                  <a:pt x="3206373" y="1066089"/>
                </a:cubicBezTo>
                <a:cubicBezTo>
                  <a:pt x="3225218" y="1073899"/>
                  <a:pt x="3225218" y="1073899"/>
                  <a:pt x="3225218" y="1073899"/>
                </a:cubicBezTo>
                <a:cubicBezTo>
                  <a:pt x="3225218" y="1073899"/>
                  <a:pt x="3225218" y="1073899"/>
                  <a:pt x="3244063" y="1058279"/>
                </a:cubicBezTo>
                <a:cubicBezTo>
                  <a:pt x="3260216" y="1054373"/>
                  <a:pt x="3260216" y="1054373"/>
                  <a:pt x="3260216" y="1054373"/>
                </a:cubicBezTo>
                <a:cubicBezTo>
                  <a:pt x="3260216" y="1054373"/>
                  <a:pt x="3260216" y="1054373"/>
                  <a:pt x="3279061" y="1050469"/>
                </a:cubicBezTo>
                <a:cubicBezTo>
                  <a:pt x="3279061" y="1050469"/>
                  <a:pt x="3279061" y="1050469"/>
                  <a:pt x="3297906" y="1050469"/>
                </a:cubicBezTo>
                <a:cubicBezTo>
                  <a:pt x="3316752" y="1050469"/>
                  <a:pt x="3316752" y="1050469"/>
                  <a:pt x="3316752" y="1050469"/>
                </a:cubicBezTo>
                <a:cubicBezTo>
                  <a:pt x="3316752" y="1050469"/>
                  <a:pt x="3319444" y="1030943"/>
                  <a:pt x="3332904" y="1027038"/>
                </a:cubicBezTo>
                <a:cubicBezTo>
                  <a:pt x="3343673" y="1023133"/>
                  <a:pt x="3343673" y="1023133"/>
                  <a:pt x="3343673" y="1023133"/>
                </a:cubicBezTo>
                <a:cubicBezTo>
                  <a:pt x="3343673" y="1023133"/>
                  <a:pt x="3343673" y="1023133"/>
                  <a:pt x="3362519" y="1027038"/>
                </a:cubicBezTo>
                <a:cubicBezTo>
                  <a:pt x="3362519" y="1027038"/>
                  <a:pt x="3362519" y="1027038"/>
                  <a:pt x="3375979" y="1050469"/>
                </a:cubicBezTo>
                <a:cubicBezTo>
                  <a:pt x="3375979" y="1050469"/>
                  <a:pt x="3375979" y="1073899"/>
                  <a:pt x="3386748" y="1081709"/>
                </a:cubicBezTo>
                <a:cubicBezTo>
                  <a:pt x="3397517" y="1085615"/>
                  <a:pt x="3397517" y="1085615"/>
                  <a:pt x="3397517" y="1085615"/>
                </a:cubicBezTo>
                <a:cubicBezTo>
                  <a:pt x="3397517" y="1085615"/>
                  <a:pt x="3397517" y="1085615"/>
                  <a:pt x="3413669" y="1085615"/>
                </a:cubicBezTo>
                <a:cubicBezTo>
                  <a:pt x="3413669" y="1085615"/>
                  <a:pt x="3416362" y="1066089"/>
                  <a:pt x="3427130" y="1069994"/>
                </a:cubicBezTo>
                <a:cubicBezTo>
                  <a:pt x="3437899" y="1073899"/>
                  <a:pt x="3437899" y="1073899"/>
                  <a:pt x="3437899" y="1073899"/>
                </a:cubicBezTo>
                <a:cubicBezTo>
                  <a:pt x="3437899" y="1073899"/>
                  <a:pt x="3437899" y="1073899"/>
                  <a:pt x="3475589" y="1069994"/>
                </a:cubicBezTo>
                <a:cubicBezTo>
                  <a:pt x="3475589" y="1069994"/>
                  <a:pt x="3475589" y="1069994"/>
                  <a:pt x="3505204" y="1069994"/>
                </a:cubicBezTo>
                <a:cubicBezTo>
                  <a:pt x="3505204" y="1069994"/>
                  <a:pt x="3505204" y="1069994"/>
                  <a:pt x="3540201" y="1081709"/>
                </a:cubicBezTo>
                <a:cubicBezTo>
                  <a:pt x="3540201" y="1081709"/>
                  <a:pt x="3561739" y="1093424"/>
                  <a:pt x="3575200" y="1097330"/>
                </a:cubicBezTo>
                <a:cubicBezTo>
                  <a:pt x="3591353" y="1101235"/>
                  <a:pt x="3591353" y="1101235"/>
                  <a:pt x="3591353" y="1101235"/>
                </a:cubicBezTo>
                <a:cubicBezTo>
                  <a:pt x="3591353" y="1101235"/>
                  <a:pt x="3591353" y="1101235"/>
                  <a:pt x="3645196" y="1116855"/>
                </a:cubicBezTo>
                <a:cubicBezTo>
                  <a:pt x="3645196" y="1116855"/>
                  <a:pt x="3645196" y="1116855"/>
                  <a:pt x="3680195" y="1140286"/>
                </a:cubicBezTo>
                <a:cubicBezTo>
                  <a:pt x="3680195" y="1140286"/>
                  <a:pt x="3680195" y="1140286"/>
                  <a:pt x="3699040" y="1144190"/>
                </a:cubicBezTo>
                <a:cubicBezTo>
                  <a:pt x="3699040" y="1144190"/>
                  <a:pt x="3699040" y="1144190"/>
                  <a:pt x="3712501" y="1155906"/>
                </a:cubicBezTo>
                <a:cubicBezTo>
                  <a:pt x="3712501" y="1155906"/>
                  <a:pt x="3712501" y="1155906"/>
                  <a:pt x="3731346" y="1179337"/>
                </a:cubicBezTo>
                <a:cubicBezTo>
                  <a:pt x="3731346" y="1179337"/>
                  <a:pt x="3728653" y="1187147"/>
                  <a:pt x="3739422" y="1198862"/>
                </a:cubicBezTo>
                <a:cubicBezTo>
                  <a:pt x="3750191" y="1210577"/>
                  <a:pt x="3750191" y="1210577"/>
                  <a:pt x="3750191" y="1210577"/>
                </a:cubicBezTo>
                <a:cubicBezTo>
                  <a:pt x="3750191" y="1210577"/>
                  <a:pt x="3750191" y="1210577"/>
                  <a:pt x="3771728" y="1214482"/>
                </a:cubicBezTo>
                <a:cubicBezTo>
                  <a:pt x="3771728" y="1214482"/>
                  <a:pt x="3787881" y="1214482"/>
                  <a:pt x="3798650" y="1222292"/>
                </a:cubicBezTo>
                <a:cubicBezTo>
                  <a:pt x="3809418" y="1226198"/>
                  <a:pt x="3809418" y="1226198"/>
                  <a:pt x="3809418" y="1226198"/>
                </a:cubicBezTo>
                <a:cubicBezTo>
                  <a:pt x="3809418" y="1226198"/>
                  <a:pt x="3809418" y="1226198"/>
                  <a:pt x="3849801" y="1226198"/>
                </a:cubicBezTo>
                <a:cubicBezTo>
                  <a:pt x="3849801" y="1226198"/>
                  <a:pt x="3857877" y="1214482"/>
                  <a:pt x="3868646" y="1222292"/>
                </a:cubicBezTo>
                <a:cubicBezTo>
                  <a:pt x="3879415" y="1226198"/>
                  <a:pt x="3909028" y="1230103"/>
                  <a:pt x="3909028" y="1230103"/>
                </a:cubicBezTo>
                <a:cubicBezTo>
                  <a:pt x="3909028" y="1230103"/>
                  <a:pt x="3909028" y="1230103"/>
                  <a:pt x="3927874" y="1253533"/>
                </a:cubicBezTo>
                <a:cubicBezTo>
                  <a:pt x="3927874" y="1253533"/>
                  <a:pt x="3927874" y="1253533"/>
                  <a:pt x="3941335" y="1273058"/>
                </a:cubicBezTo>
                <a:cubicBezTo>
                  <a:pt x="3941335" y="1273058"/>
                  <a:pt x="3941335" y="1273058"/>
                  <a:pt x="3957488" y="1284774"/>
                </a:cubicBezTo>
                <a:cubicBezTo>
                  <a:pt x="3957488" y="1284774"/>
                  <a:pt x="3957488" y="1284774"/>
                  <a:pt x="3970948" y="1300394"/>
                </a:cubicBezTo>
                <a:cubicBezTo>
                  <a:pt x="3970948" y="1300394"/>
                  <a:pt x="3970948" y="1300394"/>
                  <a:pt x="3987102" y="1312109"/>
                </a:cubicBezTo>
                <a:cubicBezTo>
                  <a:pt x="4008639" y="1316015"/>
                  <a:pt x="4008639" y="1316015"/>
                  <a:pt x="4008639" y="1316015"/>
                </a:cubicBezTo>
                <a:cubicBezTo>
                  <a:pt x="4008639" y="1316015"/>
                  <a:pt x="4008639" y="1316015"/>
                  <a:pt x="4027484" y="1327730"/>
                </a:cubicBezTo>
                <a:cubicBezTo>
                  <a:pt x="4027484" y="1327730"/>
                  <a:pt x="4035561" y="1327730"/>
                  <a:pt x="4046329" y="1331635"/>
                </a:cubicBezTo>
                <a:cubicBezTo>
                  <a:pt x="4057098" y="1339445"/>
                  <a:pt x="4057098" y="1339445"/>
                  <a:pt x="4057098" y="1339445"/>
                </a:cubicBezTo>
                <a:cubicBezTo>
                  <a:pt x="4057098" y="1339445"/>
                  <a:pt x="4067867" y="1316015"/>
                  <a:pt x="4084019" y="1323824"/>
                </a:cubicBezTo>
                <a:cubicBezTo>
                  <a:pt x="4097480" y="1327730"/>
                  <a:pt x="4075943" y="1327730"/>
                  <a:pt x="4097480" y="1327730"/>
                </a:cubicBezTo>
                <a:cubicBezTo>
                  <a:pt x="4119018" y="1327730"/>
                  <a:pt x="4119018" y="1327730"/>
                  <a:pt x="4119018" y="1327730"/>
                </a:cubicBezTo>
                <a:cubicBezTo>
                  <a:pt x="4119018" y="1327730"/>
                  <a:pt x="4124402" y="1343350"/>
                  <a:pt x="4137863" y="1343350"/>
                </a:cubicBezTo>
                <a:cubicBezTo>
                  <a:pt x="4154016" y="1343350"/>
                  <a:pt x="4172861" y="1331635"/>
                  <a:pt x="4172861" y="1331635"/>
                </a:cubicBezTo>
                <a:cubicBezTo>
                  <a:pt x="4172861" y="1331635"/>
                  <a:pt x="4194398" y="1323824"/>
                  <a:pt x="4207859" y="1323824"/>
                </a:cubicBezTo>
                <a:cubicBezTo>
                  <a:pt x="4224012" y="1323824"/>
                  <a:pt x="4237473" y="1323824"/>
                  <a:pt x="4237473" y="1323824"/>
                </a:cubicBezTo>
                <a:cubicBezTo>
                  <a:pt x="4256319" y="1316015"/>
                  <a:pt x="4267087" y="1296490"/>
                  <a:pt x="4267087" y="1296490"/>
                </a:cubicBezTo>
                <a:cubicBezTo>
                  <a:pt x="4267087" y="1296490"/>
                  <a:pt x="4283240" y="1284774"/>
                  <a:pt x="4294009" y="1288679"/>
                </a:cubicBezTo>
                <a:cubicBezTo>
                  <a:pt x="4304777" y="1296490"/>
                  <a:pt x="4304777" y="1296490"/>
                  <a:pt x="4304777" y="1296490"/>
                </a:cubicBezTo>
                <a:cubicBezTo>
                  <a:pt x="4304777" y="1296490"/>
                  <a:pt x="4304777" y="1296490"/>
                  <a:pt x="4320930" y="1288679"/>
                </a:cubicBezTo>
                <a:cubicBezTo>
                  <a:pt x="4320930" y="1288679"/>
                  <a:pt x="4320930" y="1288679"/>
                  <a:pt x="4339775" y="1288679"/>
                </a:cubicBezTo>
                <a:cubicBezTo>
                  <a:pt x="4339775" y="1288679"/>
                  <a:pt x="4342468" y="1284774"/>
                  <a:pt x="4355929" y="1284774"/>
                </a:cubicBezTo>
                <a:cubicBezTo>
                  <a:pt x="4372081" y="1284774"/>
                  <a:pt x="4372081" y="1284774"/>
                  <a:pt x="4372081" y="1284774"/>
                </a:cubicBezTo>
                <a:cubicBezTo>
                  <a:pt x="4372081" y="1284774"/>
                  <a:pt x="4372081" y="1284774"/>
                  <a:pt x="4401695" y="1257439"/>
                </a:cubicBezTo>
                <a:cubicBezTo>
                  <a:pt x="4401695" y="1257439"/>
                  <a:pt x="4401695" y="1257439"/>
                  <a:pt x="4409772" y="1237913"/>
                </a:cubicBezTo>
                <a:cubicBezTo>
                  <a:pt x="4409772" y="1237913"/>
                  <a:pt x="4409772" y="1237913"/>
                  <a:pt x="4409772" y="1214482"/>
                </a:cubicBezTo>
                <a:cubicBezTo>
                  <a:pt x="4409772" y="1214482"/>
                  <a:pt x="4409772" y="1214482"/>
                  <a:pt x="4423233" y="1210577"/>
                </a:cubicBezTo>
                <a:cubicBezTo>
                  <a:pt x="4439385" y="1226198"/>
                  <a:pt x="4439385" y="1226198"/>
                  <a:pt x="4439385" y="1226198"/>
                </a:cubicBezTo>
                <a:cubicBezTo>
                  <a:pt x="4439385" y="1226198"/>
                  <a:pt x="4439385" y="1226198"/>
                  <a:pt x="4452846" y="1253533"/>
                </a:cubicBezTo>
                <a:cubicBezTo>
                  <a:pt x="4452846" y="1253533"/>
                  <a:pt x="4460923" y="1265248"/>
                  <a:pt x="4471692" y="1269154"/>
                </a:cubicBezTo>
                <a:cubicBezTo>
                  <a:pt x="4482460" y="1273058"/>
                  <a:pt x="4482460" y="1273058"/>
                  <a:pt x="4482460" y="1273058"/>
                </a:cubicBezTo>
                <a:cubicBezTo>
                  <a:pt x="4482460" y="1273058"/>
                  <a:pt x="4482460" y="1273058"/>
                  <a:pt x="4509382" y="1280869"/>
                </a:cubicBezTo>
                <a:cubicBezTo>
                  <a:pt x="4509382" y="1280869"/>
                  <a:pt x="4509382" y="1280869"/>
                  <a:pt x="4528227" y="1265248"/>
                </a:cubicBezTo>
                <a:cubicBezTo>
                  <a:pt x="4528227" y="1265248"/>
                  <a:pt x="4528227" y="1265248"/>
                  <a:pt x="4530920" y="1241818"/>
                </a:cubicBezTo>
                <a:cubicBezTo>
                  <a:pt x="4530920" y="1241818"/>
                  <a:pt x="4530920" y="1241818"/>
                  <a:pt x="4538996" y="1222292"/>
                </a:cubicBezTo>
                <a:cubicBezTo>
                  <a:pt x="4538996" y="1222292"/>
                  <a:pt x="4544380" y="1210577"/>
                  <a:pt x="4557841" y="1214482"/>
                </a:cubicBezTo>
                <a:cubicBezTo>
                  <a:pt x="4568610" y="1222292"/>
                  <a:pt x="4568610" y="1222292"/>
                  <a:pt x="4568610" y="1222292"/>
                </a:cubicBezTo>
                <a:cubicBezTo>
                  <a:pt x="4568610" y="1222292"/>
                  <a:pt x="4568610" y="1222292"/>
                  <a:pt x="4582071" y="1226198"/>
                </a:cubicBezTo>
                <a:cubicBezTo>
                  <a:pt x="4582071" y="1226198"/>
                  <a:pt x="4600916" y="1245722"/>
                  <a:pt x="4611685" y="1245722"/>
                </a:cubicBezTo>
                <a:cubicBezTo>
                  <a:pt x="4622453" y="1245722"/>
                  <a:pt x="4622453" y="1245722"/>
                  <a:pt x="4622453" y="1245722"/>
                </a:cubicBezTo>
                <a:cubicBezTo>
                  <a:pt x="4622453" y="1245722"/>
                  <a:pt x="4622453" y="1245722"/>
                  <a:pt x="4646682" y="1241818"/>
                </a:cubicBezTo>
                <a:cubicBezTo>
                  <a:pt x="4646682" y="1241818"/>
                  <a:pt x="4646682" y="1241818"/>
                  <a:pt x="4670912" y="1214482"/>
                </a:cubicBezTo>
                <a:cubicBezTo>
                  <a:pt x="4670912" y="1214482"/>
                  <a:pt x="4670912" y="1214482"/>
                  <a:pt x="4695142" y="1194956"/>
                </a:cubicBezTo>
                <a:cubicBezTo>
                  <a:pt x="4695142" y="1194956"/>
                  <a:pt x="4695142" y="1194956"/>
                  <a:pt x="4711295" y="1179337"/>
                </a:cubicBezTo>
                <a:cubicBezTo>
                  <a:pt x="4711295" y="1179337"/>
                  <a:pt x="4711295" y="1179337"/>
                  <a:pt x="4727447" y="1194956"/>
                </a:cubicBezTo>
                <a:cubicBezTo>
                  <a:pt x="4727447" y="1194956"/>
                  <a:pt x="4727447" y="1194956"/>
                  <a:pt x="4748985" y="1202767"/>
                </a:cubicBezTo>
                <a:cubicBezTo>
                  <a:pt x="4748985" y="1202767"/>
                  <a:pt x="4748985" y="1202767"/>
                  <a:pt x="4767830" y="1198862"/>
                </a:cubicBezTo>
                <a:cubicBezTo>
                  <a:pt x="4767830" y="1198862"/>
                  <a:pt x="4767830" y="1198862"/>
                  <a:pt x="4786676" y="1179337"/>
                </a:cubicBezTo>
                <a:cubicBezTo>
                  <a:pt x="4786676" y="1179337"/>
                  <a:pt x="4786676" y="1179337"/>
                  <a:pt x="4800137" y="1171526"/>
                </a:cubicBezTo>
                <a:cubicBezTo>
                  <a:pt x="4800137" y="1171526"/>
                  <a:pt x="4800137" y="1171526"/>
                  <a:pt x="4824366" y="1179337"/>
                </a:cubicBezTo>
                <a:cubicBezTo>
                  <a:pt x="4824366" y="1179337"/>
                  <a:pt x="4824366" y="1179337"/>
                  <a:pt x="4837827" y="1179337"/>
                </a:cubicBezTo>
                <a:cubicBezTo>
                  <a:pt x="4859364" y="1183241"/>
                  <a:pt x="4867441" y="1183241"/>
                  <a:pt x="4878209" y="1179337"/>
                </a:cubicBezTo>
                <a:cubicBezTo>
                  <a:pt x="4888978" y="1171526"/>
                  <a:pt x="4888978" y="1171526"/>
                  <a:pt x="4888978" y="1171526"/>
                </a:cubicBezTo>
                <a:cubicBezTo>
                  <a:pt x="4888978" y="1171526"/>
                  <a:pt x="4888978" y="1171526"/>
                  <a:pt x="4899747" y="1144190"/>
                </a:cubicBezTo>
                <a:cubicBezTo>
                  <a:pt x="4899747" y="1144190"/>
                  <a:pt x="4899747" y="1144190"/>
                  <a:pt x="4915899" y="1136381"/>
                </a:cubicBezTo>
                <a:cubicBezTo>
                  <a:pt x="4915899" y="1136381"/>
                  <a:pt x="4915899" y="1136381"/>
                  <a:pt x="4926668" y="1109045"/>
                </a:cubicBezTo>
                <a:cubicBezTo>
                  <a:pt x="4945513" y="1136381"/>
                  <a:pt x="4934744" y="1124666"/>
                  <a:pt x="4945513" y="1136381"/>
                </a:cubicBezTo>
                <a:cubicBezTo>
                  <a:pt x="4956282" y="1144190"/>
                  <a:pt x="4932053" y="1144190"/>
                  <a:pt x="4956282" y="1144190"/>
                </a:cubicBezTo>
                <a:cubicBezTo>
                  <a:pt x="4983204" y="1144190"/>
                  <a:pt x="4983204" y="1144190"/>
                  <a:pt x="4983204" y="1144190"/>
                </a:cubicBezTo>
                <a:cubicBezTo>
                  <a:pt x="4983204" y="1144190"/>
                  <a:pt x="4983204" y="1144190"/>
                  <a:pt x="5023586" y="1136381"/>
                </a:cubicBezTo>
                <a:cubicBezTo>
                  <a:pt x="5023586" y="1136381"/>
                  <a:pt x="5023586" y="1136381"/>
                  <a:pt x="5050508" y="1112950"/>
                </a:cubicBezTo>
                <a:cubicBezTo>
                  <a:pt x="5050508" y="1112950"/>
                  <a:pt x="5050508" y="1112950"/>
                  <a:pt x="5063969" y="1097330"/>
                </a:cubicBezTo>
                <a:cubicBezTo>
                  <a:pt x="5063969" y="1097330"/>
                  <a:pt x="5063969" y="1097330"/>
                  <a:pt x="5077429" y="1073899"/>
                </a:cubicBezTo>
                <a:cubicBezTo>
                  <a:pt x="5077429" y="1073899"/>
                  <a:pt x="5077429" y="1073899"/>
                  <a:pt x="5104351" y="1073899"/>
                </a:cubicBezTo>
                <a:cubicBezTo>
                  <a:pt x="5104351" y="1073899"/>
                  <a:pt x="5104351" y="1073899"/>
                  <a:pt x="5160887" y="995798"/>
                </a:cubicBezTo>
                <a:cubicBezTo>
                  <a:pt x="5179732" y="999703"/>
                  <a:pt x="5163579" y="999703"/>
                  <a:pt x="5179732" y="999703"/>
                </a:cubicBezTo>
                <a:cubicBezTo>
                  <a:pt x="5193193" y="999703"/>
                  <a:pt x="5212038" y="995798"/>
                  <a:pt x="5212038" y="995798"/>
                </a:cubicBezTo>
                <a:cubicBezTo>
                  <a:pt x="5212038" y="995798"/>
                  <a:pt x="5212038" y="995798"/>
                  <a:pt x="5268574" y="995798"/>
                </a:cubicBezTo>
                <a:cubicBezTo>
                  <a:pt x="5268574" y="995798"/>
                  <a:pt x="5268574" y="995798"/>
                  <a:pt x="5287419" y="1007513"/>
                </a:cubicBezTo>
                <a:cubicBezTo>
                  <a:pt x="5308956" y="1027038"/>
                  <a:pt x="5308956" y="1027038"/>
                  <a:pt x="5308956" y="1027038"/>
                </a:cubicBezTo>
                <a:cubicBezTo>
                  <a:pt x="5308956" y="1027038"/>
                  <a:pt x="5308956" y="1027038"/>
                  <a:pt x="5327801" y="1023133"/>
                </a:cubicBezTo>
                <a:cubicBezTo>
                  <a:pt x="5327801" y="1023133"/>
                  <a:pt x="5327801" y="1023133"/>
                  <a:pt x="5343954" y="1027038"/>
                </a:cubicBezTo>
                <a:cubicBezTo>
                  <a:pt x="5343954" y="1027038"/>
                  <a:pt x="5343954" y="1027038"/>
                  <a:pt x="5387029" y="1030943"/>
                </a:cubicBezTo>
                <a:cubicBezTo>
                  <a:pt x="5392413" y="1030943"/>
                  <a:pt x="5387029" y="1034848"/>
                  <a:pt x="5384337" y="1034848"/>
                </a:cubicBezTo>
                <a:cubicBezTo>
                  <a:pt x="5384337" y="1034848"/>
                  <a:pt x="5389721" y="1034848"/>
                  <a:pt x="5397797" y="1030943"/>
                </a:cubicBezTo>
                <a:cubicBezTo>
                  <a:pt x="5422027" y="1027038"/>
                  <a:pt x="5405874" y="1038753"/>
                  <a:pt x="5422027" y="1027038"/>
                </a:cubicBezTo>
                <a:cubicBezTo>
                  <a:pt x="5440872" y="1015322"/>
                  <a:pt x="5459717" y="1011418"/>
                  <a:pt x="5459717" y="1011418"/>
                </a:cubicBezTo>
                <a:cubicBezTo>
                  <a:pt x="5459717" y="1011418"/>
                  <a:pt x="5459717" y="1011418"/>
                  <a:pt x="5475871" y="1011418"/>
                </a:cubicBezTo>
                <a:cubicBezTo>
                  <a:pt x="5489332" y="1011418"/>
                  <a:pt x="5489332" y="1011418"/>
                  <a:pt x="5489332" y="1011418"/>
                </a:cubicBezTo>
                <a:cubicBezTo>
                  <a:pt x="5489332" y="1011418"/>
                  <a:pt x="5489332" y="1011418"/>
                  <a:pt x="5529714" y="968462"/>
                </a:cubicBezTo>
                <a:cubicBezTo>
                  <a:pt x="5529714" y="968462"/>
                  <a:pt x="5529714" y="968462"/>
                  <a:pt x="5545867" y="964556"/>
                </a:cubicBezTo>
                <a:cubicBezTo>
                  <a:pt x="5567404" y="964556"/>
                  <a:pt x="5567404" y="964556"/>
                  <a:pt x="5567404" y="964556"/>
                </a:cubicBezTo>
                <a:cubicBezTo>
                  <a:pt x="5567404" y="964556"/>
                  <a:pt x="5567404" y="964556"/>
                  <a:pt x="5599710" y="956747"/>
                </a:cubicBezTo>
                <a:cubicBezTo>
                  <a:pt x="5599710" y="956747"/>
                  <a:pt x="5599710" y="956747"/>
                  <a:pt x="5623940" y="952841"/>
                </a:cubicBezTo>
                <a:cubicBezTo>
                  <a:pt x="5623940" y="952841"/>
                  <a:pt x="5623940" y="952841"/>
                  <a:pt x="5648169" y="945032"/>
                </a:cubicBezTo>
                <a:cubicBezTo>
                  <a:pt x="5648169" y="945032"/>
                  <a:pt x="5648169" y="945032"/>
                  <a:pt x="5672398" y="925506"/>
                </a:cubicBezTo>
                <a:cubicBezTo>
                  <a:pt x="5672398" y="925506"/>
                  <a:pt x="5675091" y="913790"/>
                  <a:pt x="5688552" y="913790"/>
                </a:cubicBezTo>
                <a:cubicBezTo>
                  <a:pt x="5704705" y="913790"/>
                  <a:pt x="5704705" y="913790"/>
                  <a:pt x="5704705" y="913790"/>
                </a:cubicBezTo>
                <a:cubicBezTo>
                  <a:pt x="5704705" y="913790"/>
                  <a:pt x="5704705" y="913790"/>
                  <a:pt x="5745088" y="913790"/>
                </a:cubicBezTo>
                <a:cubicBezTo>
                  <a:pt x="5745088" y="913790"/>
                  <a:pt x="5745088" y="913790"/>
                  <a:pt x="5766624" y="902075"/>
                </a:cubicBezTo>
                <a:cubicBezTo>
                  <a:pt x="5766624" y="902075"/>
                  <a:pt x="5766624" y="902075"/>
                  <a:pt x="5782778" y="886455"/>
                </a:cubicBezTo>
                <a:cubicBezTo>
                  <a:pt x="5782778" y="886455"/>
                  <a:pt x="5782778" y="886455"/>
                  <a:pt x="5815084" y="859119"/>
                </a:cubicBezTo>
                <a:cubicBezTo>
                  <a:pt x="5815084" y="859119"/>
                  <a:pt x="5815084" y="859119"/>
                  <a:pt x="5842005" y="839594"/>
                </a:cubicBezTo>
                <a:cubicBezTo>
                  <a:pt x="5842005" y="839594"/>
                  <a:pt x="5842005" y="839594"/>
                  <a:pt x="5863543" y="835689"/>
                </a:cubicBezTo>
                <a:cubicBezTo>
                  <a:pt x="5863543" y="835689"/>
                  <a:pt x="5866235" y="839594"/>
                  <a:pt x="5877004" y="839594"/>
                </a:cubicBezTo>
                <a:cubicBezTo>
                  <a:pt x="5890465" y="839594"/>
                  <a:pt x="5890465" y="839594"/>
                  <a:pt x="5890465" y="839594"/>
                </a:cubicBezTo>
                <a:cubicBezTo>
                  <a:pt x="5890465" y="839594"/>
                  <a:pt x="5893157" y="859119"/>
                  <a:pt x="5903925" y="859119"/>
                </a:cubicBezTo>
                <a:cubicBezTo>
                  <a:pt x="5914694" y="859119"/>
                  <a:pt x="5922770" y="866930"/>
                  <a:pt x="5933540" y="866930"/>
                </a:cubicBezTo>
                <a:cubicBezTo>
                  <a:pt x="5944308" y="866930"/>
                  <a:pt x="5944308" y="866930"/>
                  <a:pt x="5944308" y="866930"/>
                </a:cubicBezTo>
                <a:cubicBezTo>
                  <a:pt x="5944308" y="866930"/>
                  <a:pt x="5944308" y="866930"/>
                  <a:pt x="5963153" y="866930"/>
                </a:cubicBezTo>
                <a:cubicBezTo>
                  <a:pt x="5963153" y="866930"/>
                  <a:pt x="5965845" y="866930"/>
                  <a:pt x="5979306" y="866930"/>
                </a:cubicBezTo>
                <a:cubicBezTo>
                  <a:pt x="5990075" y="866930"/>
                  <a:pt x="6003535" y="866930"/>
                  <a:pt x="6003535" y="866930"/>
                </a:cubicBezTo>
                <a:cubicBezTo>
                  <a:pt x="6003535" y="866930"/>
                  <a:pt x="6003535" y="866930"/>
                  <a:pt x="6033149" y="835689"/>
                </a:cubicBezTo>
                <a:cubicBezTo>
                  <a:pt x="6033149" y="835689"/>
                  <a:pt x="6033149" y="835689"/>
                  <a:pt x="6038534" y="812258"/>
                </a:cubicBezTo>
                <a:cubicBezTo>
                  <a:pt x="6060071" y="812258"/>
                  <a:pt x="6038534" y="812258"/>
                  <a:pt x="6060071" y="812258"/>
                </a:cubicBezTo>
                <a:cubicBezTo>
                  <a:pt x="6081608" y="812258"/>
                  <a:pt x="6116606" y="808353"/>
                  <a:pt x="6116606" y="808353"/>
                </a:cubicBezTo>
                <a:cubicBezTo>
                  <a:pt x="6116606" y="808353"/>
                  <a:pt x="6116606" y="808353"/>
                  <a:pt x="6132760" y="773207"/>
                </a:cubicBezTo>
                <a:cubicBezTo>
                  <a:pt x="6132760" y="773207"/>
                  <a:pt x="6140836" y="765398"/>
                  <a:pt x="6151605" y="769302"/>
                </a:cubicBezTo>
                <a:cubicBezTo>
                  <a:pt x="6162373" y="773207"/>
                  <a:pt x="6162373" y="773207"/>
                  <a:pt x="6162373" y="773207"/>
                </a:cubicBezTo>
                <a:cubicBezTo>
                  <a:pt x="6162373" y="773207"/>
                  <a:pt x="6162373" y="773207"/>
                  <a:pt x="6191987" y="749777"/>
                </a:cubicBezTo>
                <a:cubicBezTo>
                  <a:pt x="6191987" y="749777"/>
                  <a:pt x="6191987" y="749777"/>
                  <a:pt x="6208140" y="741967"/>
                </a:cubicBezTo>
                <a:cubicBezTo>
                  <a:pt x="6208140" y="741967"/>
                  <a:pt x="6208140" y="741967"/>
                  <a:pt x="6232370" y="738062"/>
                </a:cubicBezTo>
                <a:cubicBezTo>
                  <a:pt x="6232370" y="738062"/>
                  <a:pt x="6232370" y="738062"/>
                  <a:pt x="6237754" y="714632"/>
                </a:cubicBezTo>
                <a:cubicBezTo>
                  <a:pt x="6237754" y="714632"/>
                  <a:pt x="6259292" y="706821"/>
                  <a:pt x="6264676" y="722441"/>
                </a:cubicBezTo>
                <a:cubicBezTo>
                  <a:pt x="6267368" y="738062"/>
                  <a:pt x="6267368" y="738062"/>
                  <a:pt x="6267368" y="738062"/>
                </a:cubicBezTo>
                <a:cubicBezTo>
                  <a:pt x="6267368" y="738062"/>
                  <a:pt x="6259292" y="753682"/>
                  <a:pt x="6275444" y="757587"/>
                </a:cubicBezTo>
                <a:cubicBezTo>
                  <a:pt x="6288905" y="765398"/>
                  <a:pt x="6288905" y="765398"/>
                  <a:pt x="6288905" y="765398"/>
                </a:cubicBezTo>
                <a:cubicBezTo>
                  <a:pt x="6288905" y="765398"/>
                  <a:pt x="6288905" y="765398"/>
                  <a:pt x="6315827" y="769302"/>
                </a:cubicBezTo>
                <a:cubicBezTo>
                  <a:pt x="6315827" y="769302"/>
                  <a:pt x="6315827" y="769302"/>
                  <a:pt x="6340057" y="773207"/>
                </a:cubicBezTo>
                <a:cubicBezTo>
                  <a:pt x="6340057" y="773207"/>
                  <a:pt x="6340057" y="773207"/>
                  <a:pt x="6366978" y="781017"/>
                </a:cubicBezTo>
                <a:cubicBezTo>
                  <a:pt x="6366978" y="781017"/>
                  <a:pt x="6358902" y="792733"/>
                  <a:pt x="6369670" y="800543"/>
                </a:cubicBezTo>
                <a:cubicBezTo>
                  <a:pt x="6383131" y="812258"/>
                  <a:pt x="6383131" y="812258"/>
                  <a:pt x="6383131" y="812258"/>
                </a:cubicBezTo>
                <a:cubicBezTo>
                  <a:pt x="6383131" y="812258"/>
                  <a:pt x="6383131" y="812258"/>
                  <a:pt x="6396592" y="823973"/>
                </a:cubicBezTo>
                <a:cubicBezTo>
                  <a:pt x="6396592" y="823973"/>
                  <a:pt x="6396592" y="823973"/>
                  <a:pt x="6415437" y="827879"/>
                </a:cubicBezTo>
                <a:cubicBezTo>
                  <a:pt x="6415437" y="827879"/>
                  <a:pt x="6423513" y="843499"/>
                  <a:pt x="6434283" y="839594"/>
                </a:cubicBezTo>
                <a:cubicBezTo>
                  <a:pt x="6445051" y="835689"/>
                  <a:pt x="6445051" y="835689"/>
                  <a:pt x="6445051" y="835689"/>
                </a:cubicBezTo>
                <a:cubicBezTo>
                  <a:pt x="6445051" y="835689"/>
                  <a:pt x="6442359" y="800543"/>
                  <a:pt x="6458512" y="800543"/>
                </a:cubicBezTo>
                <a:cubicBezTo>
                  <a:pt x="6477357" y="800543"/>
                  <a:pt x="6463896" y="808353"/>
                  <a:pt x="6477357" y="800543"/>
                </a:cubicBezTo>
                <a:cubicBezTo>
                  <a:pt x="6493510" y="796638"/>
                  <a:pt x="6493510" y="796638"/>
                  <a:pt x="6493510" y="796638"/>
                </a:cubicBezTo>
                <a:cubicBezTo>
                  <a:pt x="6493510" y="796638"/>
                  <a:pt x="6493510" y="796638"/>
                  <a:pt x="6504279" y="773207"/>
                </a:cubicBezTo>
                <a:cubicBezTo>
                  <a:pt x="6504279" y="773207"/>
                  <a:pt x="6504279" y="773207"/>
                  <a:pt x="6515048" y="753682"/>
                </a:cubicBezTo>
                <a:cubicBezTo>
                  <a:pt x="6515048" y="753682"/>
                  <a:pt x="6515048" y="753682"/>
                  <a:pt x="6533893" y="753682"/>
                </a:cubicBezTo>
                <a:cubicBezTo>
                  <a:pt x="6533893" y="753682"/>
                  <a:pt x="6544661" y="741967"/>
                  <a:pt x="6555430" y="753682"/>
                </a:cubicBezTo>
                <a:cubicBezTo>
                  <a:pt x="6566199" y="765398"/>
                  <a:pt x="6547354" y="765398"/>
                  <a:pt x="6566199" y="765398"/>
                </a:cubicBezTo>
                <a:cubicBezTo>
                  <a:pt x="6585044" y="765398"/>
                  <a:pt x="6606581" y="757587"/>
                  <a:pt x="6606581" y="757587"/>
                </a:cubicBezTo>
                <a:cubicBezTo>
                  <a:pt x="6606581" y="757587"/>
                  <a:pt x="6606581" y="757587"/>
                  <a:pt x="6641580" y="741967"/>
                </a:cubicBezTo>
                <a:cubicBezTo>
                  <a:pt x="6641580" y="741967"/>
                  <a:pt x="6641580" y="741967"/>
                  <a:pt x="6655040" y="741967"/>
                </a:cubicBezTo>
                <a:cubicBezTo>
                  <a:pt x="6673885" y="753682"/>
                  <a:pt x="6681962" y="749777"/>
                  <a:pt x="6692730" y="753682"/>
                </a:cubicBezTo>
                <a:cubicBezTo>
                  <a:pt x="6703500" y="757587"/>
                  <a:pt x="6703500" y="757587"/>
                  <a:pt x="6703500" y="757587"/>
                </a:cubicBezTo>
                <a:cubicBezTo>
                  <a:pt x="6703500" y="757587"/>
                  <a:pt x="6703500" y="757587"/>
                  <a:pt x="6725036" y="741967"/>
                </a:cubicBezTo>
                <a:cubicBezTo>
                  <a:pt x="6725036" y="741967"/>
                  <a:pt x="6733113" y="726347"/>
                  <a:pt x="6749266" y="749777"/>
                </a:cubicBezTo>
                <a:cubicBezTo>
                  <a:pt x="6762727" y="769302"/>
                  <a:pt x="6762727" y="769302"/>
                  <a:pt x="6762727" y="769302"/>
                </a:cubicBezTo>
                <a:cubicBezTo>
                  <a:pt x="6762727" y="769302"/>
                  <a:pt x="6765419" y="777113"/>
                  <a:pt x="6768111" y="784922"/>
                </a:cubicBezTo>
                <a:cubicBezTo>
                  <a:pt x="6770803" y="792733"/>
                  <a:pt x="6776188" y="800543"/>
                  <a:pt x="6781572" y="800543"/>
                </a:cubicBezTo>
                <a:cubicBezTo>
                  <a:pt x="6792341" y="808353"/>
                  <a:pt x="6792341" y="808353"/>
                  <a:pt x="6792341" y="808353"/>
                </a:cubicBezTo>
                <a:cubicBezTo>
                  <a:pt x="6792341" y="808353"/>
                  <a:pt x="6811186" y="781017"/>
                  <a:pt x="6821955" y="784922"/>
                </a:cubicBezTo>
                <a:cubicBezTo>
                  <a:pt x="6832723" y="792733"/>
                  <a:pt x="6851568" y="784922"/>
                  <a:pt x="6851568" y="784922"/>
                </a:cubicBezTo>
                <a:cubicBezTo>
                  <a:pt x="6857626" y="805424"/>
                  <a:pt x="6850054" y="795173"/>
                  <a:pt x="6852704" y="80029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13651B-ECEA-9DA9-1ED6-59D0741332F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"/>
                    </a14:imgEffect>
                    <a14:imgEffect>
                      <a14:brightnessContrast bright="-5000" contras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0720" y="2248734"/>
            <a:ext cx="3217265" cy="1970841"/>
          </a:xfrm>
          <a:prstGeom prst="rect">
            <a:avLst/>
          </a:prstGeom>
        </p:spPr>
      </p:pic>
      <p:sp>
        <p:nvSpPr>
          <p:cNvPr id="10" name="Rectangle 9">
            <a:hlinkClick r:id="rId11"/>
            <a:extLst>
              <a:ext uri="{FF2B5EF4-FFF2-40B4-BE49-F238E27FC236}">
                <a16:creationId xmlns:a16="http://schemas.microsoft.com/office/drawing/2014/main" id="{69808FE6-D801-1156-573F-317247BEFBB1}"/>
              </a:ext>
            </a:extLst>
          </p:cNvPr>
          <p:cNvSpPr/>
          <p:nvPr/>
        </p:nvSpPr>
        <p:spPr>
          <a:xfrm>
            <a:off x="7521520" y="4783400"/>
            <a:ext cx="1941969" cy="511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en-GB" b="1" dirty="0">
                <a:solidFill>
                  <a:schemeClr val="bg1"/>
                </a:solidFill>
                <a:latin typeface="Alegreya Sans" pitchFamily="2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REGISTER HERE</a:t>
            </a:r>
            <a:endParaRPr lang="en-GB" b="1" dirty="0">
              <a:solidFill>
                <a:schemeClr val="bg1"/>
              </a:solidFill>
              <a:latin typeface="Alegreya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418062"/>
      </p:ext>
    </p:extLst>
  </p:cSld>
  <p:clrMapOvr>
    <a:masterClrMapping/>
  </p:clrMapOvr>
</p:sld>
</file>

<file path=ppt/theme/theme1.xml><?xml version="1.0" encoding="utf-8"?>
<a:theme xmlns:a="http://schemas.openxmlformats.org/drawingml/2006/main" name="I-CLAIM Theme">
  <a:themeElements>
    <a:clrScheme name="I-CLAIM Colours">
      <a:dk1>
        <a:srgbClr val="313131"/>
      </a:dk1>
      <a:lt1>
        <a:srgbClr val="FFFFFF"/>
      </a:lt1>
      <a:dk2>
        <a:srgbClr val="313C3F"/>
      </a:dk2>
      <a:lt2>
        <a:srgbClr val="FFFFFF"/>
      </a:lt2>
      <a:accent1>
        <a:srgbClr val="E5CF1E"/>
      </a:accent1>
      <a:accent2>
        <a:srgbClr val="575587"/>
      </a:accent2>
      <a:accent3>
        <a:srgbClr val="BEC3DD"/>
      </a:accent3>
      <a:accent4>
        <a:srgbClr val="FFF200"/>
      </a:accent4>
      <a:accent5>
        <a:srgbClr val="383444"/>
      </a:accent5>
      <a:accent6>
        <a:srgbClr val="A8A8A8"/>
      </a:accent6>
      <a:hlink>
        <a:srgbClr val="E5CF00"/>
      </a:hlink>
      <a:folHlink>
        <a:srgbClr val="575587"/>
      </a:folHlink>
    </a:clrScheme>
    <a:fontScheme name="Sunshine">
      <a:majorFont>
        <a:latin typeface="Montserrat Black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8082</TotalTime>
  <Words>126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Alegreya Sans</vt:lpstr>
      <vt:lpstr>Arial</vt:lpstr>
      <vt:lpstr>Calibri</vt:lpstr>
      <vt:lpstr>Open Sans</vt:lpstr>
      <vt:lpstr>I-CLAIM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Miriam Mir</cp:lastModifiedBy>
  <cp:revision>320</cp:revision>
  <dcterms:created xsi:type="dcterms:W3CDTF">2019-11-11T00:54:14Z</dcterms:created>
  <dcterms:modified xsi:type="dcterms:W3CDTF">2024-02-02T13:05:00Z</dcterms:modified>
</cp:coreProperties>
</file>